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22-May-20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Midweek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22 May 13 – 14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R5-202401</a:t>
            </a:r>
          </a:p>
          <a:p>
            <a:pPr lvl="1"/>
            <a:r>
              <a:rPr lang="en-US" sz="1867" dirty="0"/>
              <a:t>4.5.2 – R5-201601, R5-201571r1, R5-201572</a:t>
            </a:r>
          </a:p>
          <a:p>
            <a:pPr lvl="1"/>
            <a:r>
              <a:rPr lang="en-US" sz="1867" dirty="0"/>
              <a:t>4.5.3 – Draft proposal on Options 4,5 &amp; 7 (Drafts folder)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  <a:endParaRPr lang="en-US" sz="1867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25824</TotalTime>
  <Words>62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RAN5#87-e Meeting Midweek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476</cp:revision>
  <dcterms:created xsi:type="dcterms:W3CDTF">2018-05-24T11:49:12Z</dcterms:created>
  <dcterms:modified xsi:type="dcterms:W3CDTF">2020-05-22T11:47:31Z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