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57" y="1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US" sz="5400" dirty="0"/>
              <a:t>WF on AMPR for UL MIMO</a:t>
            </a:r>
            <a:endParaRPr lang="en-US" sz="5400" b="1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R4-2107840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5445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99-e</a:t>
            </a:r>
            <a:endParaRPr lang="en-US" b="1" dirty="0"/>
          </a:p>
          <a:p>
            <a:r>
              <a:rPr lang="en-GB" b="1" dirty="0"/>
              <a:t>Electronic Meeting, 19</a:t>
            </a:r>
            <a:r>
              <a:rPr lang="en-GB" b="1" baseline="30000" dirty="0"/>
              <a:t>th</a:t>
            </a:r>
            <a:r>
              <a:rPr lang="en-GB" b="1" dirty="0"/>
              <a:t> – 27</a:t>
            </a:r>
            <a:r>
              <a:rPr lang="en-GB" b="1" baseline="30000" dirty="0"/>
              <a:t>th</a:t>
            </a:r>
            <a:r>
              <a:rPr lang="en-GB" b="1" dirty="0"/>
              <a:t> May, 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For a NR band supports power class higher than PC3, if A-MPR for the power class is not defined yet, whether A-MPR </a:t>
            </a:r>
            <a:r>
              <a:rPr lang="en-US" altLang="zh-CN" sz="2400" smtClean="0"/>
              <a:t>for PC3 can </a:t>
            </a:r>
            <a:r>
              <a:rPr lang="en-US" altLang="zh-CN" sz="2400" dirty="0" smtClean="0"/>
              <a:t>be reused should be studied case by case.  </a:t>
            </a:r>
          </a:p>
          <a:p>
            <a:r>
              <a:rPr lang="en-US" altLang="zh-CN" sz="2400" dirty="0" smtClean="0"/>
              <a:t>No additional requirements are specified for band n40. Thus, no A-MPR needs to be considered for n40. </a:t>
            </a:r>
            <a:endParaRPr lang="en-US" altLang="zh-CN" sz="2400" dirty="0"/>
          </a:p>
          <a:p>
            <a:pPr lvl="1"/>
            <a:endParaRPr lang="en-US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8117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GB" smtClean="0"/>
              <a:t>R4-2107941, </a:t>
            </a:r>
            <a:r>
              <a:rPr lang="en-GB" dirty="0" smtClean="0"/>
              <a:t>Email </a:t>
            </a:r>
            <a:r>
              <a:rPr lang="en-GB" dirty="0"/>
              <a:t>discussion summary for 99-e][131]</a:t>
            </a:r>
            <a:r>
              <a:rPr lang="en-GB" dirty="0" err="1"/>
              <a:t>NR_intra_HPUE_UL_MIMO_bands</a:t>
            </a:r>
            <a:r>
              <a:rPr lang="en-GB" dirty="0" smtClean="0"/>
              <a:t>, Huawei, </a:t>
            </a:r>
            <a:r>
              <a:rPr lang="en-GB" dirty="0" err="1" smtClean="0"/>
              <a:t>HiSilicon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7272</TotalTime>
  <Words>98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WF on AMPR for UL MIMO</vt:lpstr>
      <vt:lpstr>WF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211</cp:revision>
  <dcterms:created xsi:type="dcterms:W3CDTF">2019-10-15T22:26:30Z</dcterms:created>
  <dcterms:modified xsi:type="dcterms:W3CDTF">2021-05-26T03:54:40Z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(3)kodOv2kNZ4TRlQ0hq+ImEvi+1Qh72aurHTMJ9qNG1zPaLcc+ZPqdkDAgpY46GVDwSguSHX4r
RtHaatpK7bpI50z8kYsdnEh/+DgjzHG6a2NtUvl3M1NCgu4EoNyU6hve3UdJv1G2K7YRvhTT
YJK1oHhdzATBuF0FHfCSW0K9bnX+Tpsl7JwV1n24ccSU35Ln4b3DCrlN70zmwkeQVXjzZmBv
KRwAjFFEb/3VjlG2eW</vt:lpwstr>
  </property>
  <property fmtid="{D5CDD505-2E9C-101B-9397-08002B2CF9AE}" pid="3" name="_2015_ms_pID_7253431">
    <vt:lpwstr>jVwQ3gtwv71ORWEcb9TcfkUvZYmTcJVzUe9JG1BvwB8KmVPZtVoAGw
4iGc/ED8cJI1GrUffi9NXxS/3DnYhqdMvj1+KogRfHtSmQAscVEWSLAHJKFUtoT6DDTLxXp4
NGseVHYMqJsgQa0sLusq+eAc0jTiZUG9vEjRecld4hZQE1ehvoWrAt4hmtmjvbKnuuK+n3zD
Glo9sV8wKKZivAXQF4gNKXCtAK2rNwPF/R9X</vt:lpwstr>
  </property>
  <property fmtid="{D5CDD505-2E9C-101B-9397-08002B2CF9AE}" pid="4" name="_2015_ms_pID_7253432">
    <vt:lpwstr>REcCUC4/vl8C4MWCSDczXS8=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