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7"/>
  </p:notesMasterIdLst>
  <p:sldIdLst>
    <p:sldId id="256" r:id="rId2"/>
    <p:sldId id="267" r:id="rId3"/>
    <p:sldId id="290" r:id="rId4"/>
    <p:sldId id="296" r:id="rId5"/>
    <p:sldId id="265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75" autoAdjust="0"/>
    <p:restoredTop sz="89505" autoAdjust="0"/>
  </p:normalViewPr>
  <p:slideViewPr>
    <p:cSldViewPr snapToGrid="0">
      <p:cViewPr varScale="1">
        <p:scale>
          <a:sx n="92" d="100"/>
          <a:sy n="92" d="100"/>
        </p:scale>
        <p:origin x="159" y="45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C60252-6908-4DD9-87D2-501A27CEB095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C4724-7F04-4CDB-93C8-442B05B3BF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377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C4724-7F04-4CDB-93C8-442B05B3BF4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2954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4/20/2021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4/20/2021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4/20/2021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8DB8-1775-4072-8A34-DCFB216D5579}" type="datetimeFigureOut">
              <a:rPr lang="en-US" smtClean="0"/>
              <a:pPr/>
              <a:t>4/20/2021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7178" y="2272825"/>
            <a:ext cx="9358604" cy="2387600"/>
          </a:xfrm>
        </p:spPr>
        <p:txBody>
          <a:bodyPr anchor="ctr">
            <a:normAutofit/>
          </a:bodyPr>
          <a:lstStyle/>
          <a:p>
            <a:r>
              <a:rPr lang="en-US" altLang="zh-CN" sz="4800" dirty="0"/>
              <a:t>WF on how to handle the MSD requirements for inter-band ENDC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2485" y="4660425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altLang="zh-CN" sz="2800" dirty="0"/>
              <a:t>Huawei, </a:t>
            </a:r>
            <a:r>
              <a:rPr lang="en-US" altLang="zh-CN" sz="2800" dirty="0" err="1"/>
              <a:t>HiSilicon</a:t>
            </a:r>
            <a:r>
              <a:rPr lang="en-US" altLang="zh-CN" sz="2800" dirty="0"/>
              <a:t>, ...</a:t>
            </a:r>
            <a:endParaRPr lang="en-US" sz="28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WG4</a:t>
            </a:r>
            <a:r>
              <a:rPr lang="en-GB" altLang="zh-CN" sz="2400" b="1" dirty="0"/>
              <a:t>#9</a:t>
            </a:r>
            <a:r>
              <a:rPr lang="en-US" altLang="zh-CN" sz="2400" b="1" dirty="0"/>
              <a:t>8bis-e</a:t>
            </a:r>
            <a:r>
              <a:rPr lang="en-US" altLang="zh-CN" sz="2400" b="1" dirty="0">
                <a:cs typeface="Arial" panose="020B0604020202020204" pitchFamily="34" charset="0"/>
              </a:rPr>
              <a:t>                   </a:t>
            </a:r>
            <a:r>
              <a:rPr lang="en-US" altLang="sv-SE" sz="2400" b="1" dirty="0">
                <a:cs typeface="Arial" panose="020B0604020202020204" pitchFamily="34" charset="0"/>
              </a:rPr>
              <a:t>                                                              </a:t>
            </a:r>
            <a:r>
              <a:rPr lang="en-US" altLang="sv-SE" sz="2400" b="1" dirty="0" smtClean="0">
                <a:cs typeface="Arial" panose="020B0604020202020204" pitchFamily="34" charset="0"/>
              </a:rPr>
              <a:t>R4-2105378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zh-CN" sz="2400" b="1" dirty="0"/>
              <a:t>Electronic Meeting, April 12 – 20, 2021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Backgroun</a:t>
            </a:r>
            <a:r>
              <a:rPr lang="en-US" altLang="zh-CN" dirty="0"/>
              <a:t>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74254" y="1082819"/>
            <a:ext cx="11416145" cy="5133253"/>
          </a:xfrm>
        </p:spPr>
        <p:txBody>
          <a:bodyPr>
            <a:normAutofit lnSpcReduction="10000"/>
          </a:bodyPr>
          <a:lstStyle/>
          <a:p>
            <a:r>
              <a:rPr lang="en-US" altLang="zh-CN" dirty="0"/>
              <a:t>The WID [1] on Support of full bandwidth combinations for inter-band EN-DC was approved in RAN#91. The major objective for this WI is defined as follow.</a:t>
            </a:r>
          </a:p>
          <a:p>
            <a:pPr marL="457200" lvl="1" indent="0">
              <a:buNone/>
            </a:pPr>
            <a:r>
              <a:rPr lang="en-US" altLang="zh-CN" dirty="0"/>
              <a:t>	1) Specify the band combination specific EN-DC RF requirements, e.g. MSD exceptions, for all channel bandwidth combinations including the new CBWs introduced from Rel-16.</a:t>
            </a:r>
            <a:endParaRPr lang="en-GB" altLang="zh-CN" dirty="0"/>
          </a:p>
          <a:p>
            <a:r>
              <a:rPr lang="en-US" altLang="zh-CN" dirty="0"/>
              <a:t>Since full bandwidth combinations have already been supported for inter-band ENDC combinations, the introduction of new NR channel bandwidths may result some missing MSD requirements which were specified depending on the specific channel bandwidths.</a:t>
            </a:r>
          </a:p>
          <a:p>
            <a:r>
              <a:rPr lang="en-US" altLang="zh-CN" dirty="0"/>
              <a:t>Some improvements about MSD due to harmonic interference and cross band isolation are proposed by companies for Rel-17 to solve this issue.</a:t>
            </a:r>
          </a:p>
          <a:p>
            <a:r>
              <a:rPr lang="en-US" altLang="zh-CN" dirty="0"/>
              <a:t>MSD due to IMD interference is not considered in this WF.	</a:t>
            </a:r>
            <a:endParaRPr lang="en-GB" altLang="zh-CN" dirty="0"/>
          </a:p>
          <a:p>
            <a:pPr lvl="1"/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32144043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9601" y="96440"/>
            <a:ext cx="11804072" cy="74311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WF on missing MSD requirements for Rel-16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23837" y="1613189"/>
            <a:ext cx="10515600" cy="4351338"/>
          </a:xfrm>
        </p:spPr>
        <p:txBody>
          <a:bodyPr/>
          <a:lstStyle/>
          <a:p>
            <a:r>
              <a:rPr lang="en-US" altLang="zh-CN" dirty="0"/>
              <a:t>The proposed principles for Rel-16 missing MSD requirements are listed as below</a:t>
            </a:r>
          </a:p>
          <a:p>
            <a:pPr lvl="1"/>
            <a:r>
              <a:rPr lang="en-US" altLang="zh-CN" dirty="0"/>
              <a:t>1) Some technical issues about missing MSD requirements can be discussed in this WI for Rel-16.</a:t>
            </a:r>
          </a:p>
          <a:p>
            <a:pPr lvl="1"/>
            <a:r>
              <a:rPr lang="en-US" altLang="zh-CN" dirty="0"/>
              <a:t>2) Companies are encouraged to provide the draft CR and some analysis for Rel-16 missing MSD requirements.</a:t>
            </a:r>
          </a:p>
          <a:p>
            <a:pPr lvl="1"/>
            <a:r>
              <a:rPr lang="en-US" altLang="zh-CN" dirty="0"/>
              <a:t>3) The identified missing MSD requirements for Rel-16 can be completed using an official CR per meeting and Rel-16 TEI work item code.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45187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5625" y="458967"/>
            <a:ext cx="9870463" cy="74311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WF </a:t>
            </a:r>
            <a:r>
              <a:rPr lang="en-US" dirty="0" smtClean="0"/>
              <a:t>on MSD </a:t>
            </a:r>
            <a:r>
              <a:rPr lang="en-US" dirty="0"/>
              <a:t>requirements for Rel-17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03056" y="1853334"/>
            <a:ext cx="10515600" cy="3152775"/>
          </a:xfrm>
        </p:spPr>
        <p:txBody>
          <a:bodyPr/>
          <a:lstStyle/>
          <a:p>
            <a:r>
              <a:rPr lang="en-US" altLang="zh-CN" dirty="0" smtClean="0"/>
              <a:t>Treatment of missing /revisiting MSD due to UL harmonics, harmonic mixing and cross-band isolation are aligned for BCS4 NR CA/DC and full BW ENDC</a:t>
            </a:r>
          </a:p>
          <a:p>
            <a:pPr lvl="1"/>
            <a:r>
              <a:rPr lang="en-US" altLang="zh-CN" dirty="0"/>
              <a:t>Note:  MSD are revisited only if </a:t>
            </a:r>
            <a:r>
              <a:rPr lang="en-US" altLang="zh-CN" dirty="0" smtClean="0"/>
              <a:t>the </a:t>
            </a:r>
            <a:r>
              <a:rPr lang="en-US" altLang="zh-CN" dirty="0"/>
              <a:t>changes on test configuration are necessary.</a:t>
            </a:r>
          </a:p>
        </p:txBody>
      </p:sp>
    </p:spTree>
    <p:extLst>
      <p:ext uri="{BB962C8B-B14F-4D97-AF65-F5344CB8AC3E}">
        <p14:creationId xmlns:p14="http://schemas.microsoft.com/office/powerpoint/2010/main" val="15432507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67575"/>
            <a:ext cx="10515600" cy="597401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References</a:t>
            </a: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2536236"/>
              </p:ext>
            </p:extLst>
          </p:nvPr>
        </p:nvGraphicFramePr>
        <p:xfrm>
          <a:off x="2129590" y="2098600"/>
          <a:ext cx="7932820" cy="1849323"/>
        </p:xfrm>
        <a:graphic>
          <a:graphicData uri="http://schemas.openxmlformats.org/drawingml/2006/table">
            <a:tbl>
              <a:tblPr firstRow="1" firstCol="1" bandRow="1"/>
              <a:tblGrid>
                <a:gridCol w="44405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9319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37426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02130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472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</a:t>
                      </a:r>
                      <a:r>
                        <a:rPr lang="ko-KR" sz="16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TDoc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Title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Source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259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RP-210891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New WID: Support of full bandwidth combinations for inter-band EN-DC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Huawei, </a:t>
                      </a:r>
                      <a:r>
                        <a:rPr lang="en-US" altLang="zh-CN" sz="1400" dirty="0" err="1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HiSilicon</a:t>
                      </a:r>
                      <a:endParaRPr lang="en-US" altLang="zh-CN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259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2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R4-2106681</a:t>
                      </a:r>
                      <a:endParaRPr lang="ko-KR" sz="1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General discussion on support of full bandwidth combinations for inter-band EN-DC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Huawei, </a:t>
                      </a:r>
                      <a:r>
                        <a:rPr lang="en-US" altLang="zh-CN" sz="1400" dirty="0" err="1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HiSilicon</a:t>
                      </a:r>
                      <a:endParaRPr lang="en-US" altLang="zh-CN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259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6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R4-2105195</a:t>
                      </a:r>
                      <a:endParaRPr lang="ko-KR" sz="1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Email discussion summary for [98bis-e] [122] </a:t>
                      </a:r>
                      <a:r>
                        <a:rPr lang="en-US" altLang="ko-KR" sz="16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Full_BW_Inter_band_ENDC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Moderator (Huawei)</a:t>
                      </a: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37845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11841</TotalTime>
  <Words>245</Words>
  <Application>Microsoft Office PowerPoint</Application>
  <PresentationFormat>宽屏</PresentationFormat>
  <Paragraphs>36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맑은 고딕</vt:lpstr>
      <vt:lpstr>SimSun</vt:lpstr>
      <vt:lpstr>SimSun</vt:lpstr>
      <vt:lpstr>Arial</vt:lpstr>
      <vt:lpstr>Calibri</vt:lpstr>
      <vt:lpstr>Calibri Light</vt:lpstr>
      <vt:lpstr>Times New Roman</vt:lpstr>
      <vt:lpstr>Office Theme</vt:lpstr>
      <vt:lpstr>WF on how to handle the MSD requirements for inter-band ENDC</vt:lpstr>
      <vt:lpstr>Background</vt:lpstr>
      <vt:lpstr>WF on missing MSD requirements for Rel-16</vt:lpstr>
      <vt:lpstr>WF on MSD requirements for Rel-17</vt:lpstr>
      <vt:lpstr>References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임수환/책임연구원/미래기술센터 C&amp;M표준(연)5G무선통신표준Task(suhwan.lim@lge.com)</dc:creator>
  <cp:lastModifiedBy>Huawei</cp:lastModifiedBy>
  <cp:revision>300</cp:revision>
  <dcterms:created xsi:type="dcterms:W3CDTF">2017-01-18T06:26:21Z</dcterms:created>
  <dcterms:modified xsi:type="dcterms:W3CDTF">2021-04-19T23:46:57Z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(3)uM9ea5oHMqIWnk3z0uXiJ+vMxAxyXcnltk+oUIlerpzsS1XQnEE62fkXaXX4AdZlOSKpVovS
1MJzctKOIXbeKO8XpwMe6nZ/LXDTqrz6vgP7ZbrkP7J0USPE6LsYeU46j9GHW47MYX3oM+ar
r456PCeAQrL5GXQzC4HjlvYWhAfIe2zL2XaEZwHgDNAkhqAgXWKoZ/abwSNLhk8W0A6nTNHg
3MxCYWWCZf+06d7mqz</vt:lpwstr>
  </property>
  <property fmtid="{D5CDD505-2E9C-101B-9397-08002B2CF9AE}" pid="4" name="_2015_ms_pID_7253431">
    <vt:lpwstr>TyVjRNkXGUz4CY+h03DbqqicGn+wcwwaghl2CPD+vz5JFNlFu+sb4k
Mzlu+tvtXOxc0aM5L44eaRvgGiUWlB0F60J0j38Xxdr+IaAvWgT6pOYZKLVRrzC/obS6HYsB
vwwB6UP8AXrO/H9MckPa5VvtQNOHLCOKnI8wewdCrpoqo4FYDJ7N3kSEH85h9EV4B+ggEUS2
98PN2hy4AS11jHH3FZztQOVdW5CAscmw9hcJ</vt:lpwstr>
  </property>
  <property fmtid="{D5CDD505-2E9C-101B-9397-08002B2CF9AE}" pid="5" name="_2015_ms_pID_7253432">
    <vt:lpwstr>pg==</vt:lpwstr>
  </property>
</Properties>
</file>