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61" r:id="rId3"/>
    <p:sldId id="295" r:id="rId4"/>
    <p:sldId id="294" r:id="rId5"/>
    <p:sldId id="296" r:id="rId6"/>
    <p:sldId id="297" r:id="rId7"/>
    <p:sldId id="276" r:id="rId8"/>
    <p:sldId id="290" r:id="rId9"/>
    <p:sldId id="291" r:id="rId10"/>
    <p:sldId id="292"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nhui Zhang" initials="CZ" lastIdx="1" clrIdx="0">
    <p:extLst>
      <p:ext uri="{19B8F6BF-5375-455C-9EA6-DF929625EA0E}">
        <p15:presenceInfo xmlns:p15="http://schemas.microsoft.com/office/powerpoint/2012/main" userId="S::chunhui.zhang@ericsson.com::fdc248b9-f08b-4c7c-a534-e43a1ca2b1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0B159E-C65E-4398-8E37-BD48904485CC}" v="29" dt="2020-06-03T07:52:57.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40" autoAdjust="0"/>
    <p:restoredTop sz="94660"/>
  </p:normalViewPr>
  <p:slideViewPr>
    <p:cSldViewPr snapToGrid="0">
      <p:cViewPr varScale="1">
        <p:scale>
          <a:sx n="78" d="100"/>
          <a:sy n="78" d="100"/>
        </p:scale>
        <p:origin x="67" y="1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nhui Zhang" userId="fdc248b9-f08b-4c7c-a534-e43a1ca2b185" providerId="ADAL" clId="{5B0B159E-C65E-4398-8E37-BD48904485CC}"/>
    <pc:docChg chg="undo custSel addSld delSld modSld sldOrd">
      <pc:chgData name="Chunhui Zhang" userId="fdc248b9-f08b-4c7c-a534-e43a1ca2b185" providerId="ADAL" clId="{5B0B159E-C65E-4398-8E37-BD48904485CC}" dt="2020-06-03T07:52:57.271" v="491"/>
      <pc:docMkLst>
        <pc:docMk/>
      </pc:docMkLst>
      <pc:sldChg chg="modSp addCm modCm">
        <pc:chgData name="Chunhui Zhang" userId="fdc248b9-f08b-4c7c-a534-e43a1ca2b185" providerId="ADAL" clId="{5B0B159E-C65E-4398-8E37-BD48904485CC}" dt="2020-06-03T07:52:57.271" v="491"/>
        <pc:sldMkLst>
          <pc:docMk/>
          <pc:sldMk cId="0" sldId="276"/>
        </pc:sldMkLst>
        <pc:spChg chg="mod">
          <ac:chgData name="Chunhui Zhang" userId="fdc248b9-f08b-4c7c-a534-e43a1ca2b185" providerId="ADAL" clId="{5B0B159E-C65E-4398-8E37-BD48904485CC}" dt="2020-06-03T07:52:04.465" v="488" actId="400"/>
          <ac:spMkLst>
            <pc:docMk/>
            <pc:sldMk cId="0" sldId="276"/>
            <ac:spMk id="2" creationId="{00000000-0000-0000-0000-000000000000}"/>
          </ac:spMkLst>
        </pc:spChg>
        <pc:spChg chg="mod">
          <ac:chgData name="Chunhui Zhang" userId="fdc248b9-f08b-4c7c-a534-e43a1ca2b185" providerId="ADAL" clId="{5B0B159E-C65E-4398-8E37-BD48904485CC}" dt="2020-06-03T07:52:08.821" v="489" actId="400"/>
          <ac:spMkLst>
            <pc:docMk/>
            <pc:sldMk cId="0" sldId="276"/>
            <ac:spMk id="3" creationId="{00000000-0000-0000-0000-000000000000}"/>
          </ac:spMkLst>
        </pc:spChg>
      </pc:sldChg>
      <pc:sldChg chg="modSp">
        <pc:chgData name="Chunhui Zhang" userId="fdc248b9-f08b-4c7c-a534-e43a1ca2b185" providerId="ADAL" clId="{5B0B159E-C65E-4398-8E37-BD48904485CC}" dt="2020-06-03T07:51:46.158" v="487" actId="27636"/>
        <pc:sldMkLst>
          <pc:docMk/>
          <pc:sldMk cId="0" sldId="290"/>
        </pc:sldMkLst>
        <pc:spChg chg="mod">
          <ac:chgData name="Chunhui Zhang" userId="fdc248b9-f08b-4c7c-a534-e43a1ca2b185" providerId="ADAL" clId="{5B0B159E-C65E-4398-8E37-BD48904485CC}" dt="2020-06-03T07:51:42.976" v="485" actId="400"/>
          <ac:spMkLst>
            <pc:docMk/>
            <pc:sldMk cId="0" sldId="290"/>
            <ac:spMk id="2" creationId="{00000000-0000-0000-0000-000000000000}"/>
          </ac:spMkLst>
        </pc:spChg>
        <pc:spChg chg="mod">
          <ac:chgData name="Chunhui Zhang" userId="fdc248b9-f08b-4c7c-a534-e43a1ca2b185" providerId="ADAL" clId="{5B0B159E-C65E-4398-8E37-BD48904485CC}" dt="2020-06-03T07:51:46.158" v="487" actId="27636"/>
          <ac:spMkLst>
            <pc:docMk/>
            <pc:sldMk cId="0" sldId="290"/>
            <ac:spMk id="3" creationId="{00000000-0000-0000-0000-000000000000}"/>
          </ac:spMkLst>
        </pc:spChg>
      </pc:sldChg>
      <pc:sldChg chg="modSp">
        <pc:chgData name="Chunhui Zhang" userId="fdc248b9-f08b-4c7c-a534-e43a1ca2b185" providerId="ADAL" clId="{5B0B159E-C65E-4398-8E37-BD48904485CC}" dt="2020-06-03T07:51:38.560" v="483" actId="400"/>
        <pc:sldMkLst>
          <pc:docMk/>
          <pc:sldMk cId="0" sldId="291"/>
        </pc:sldMkLst>
        <pc:spChg chg="mod">
          <ac:chgData name="Chunhui Zhang" userId="fdc248b9-f08b-4c7c-a534-e43a1ca2b185" providerId="ADAL" clId="{5B0B159E-C65E-4398-8E37-BD48904485CC}" dt="2020-06-03T07:51:30.232" v="480" actId="400"/>
          <ac:spMkLst>
            <pc:docMk/>
            <pc:sldMk cId="0" sldId="291"/>
            <ac:spMk id="2" creationId="{00000000-0000-0000-0000-000000000000}"/>
          </ac:spMkLst>
        </pc:spChg>
        <pc:spChg chg="mod">
          <ac:chgData name="Chunhui Zhang" userId="fdc248b9-f08b-4c7c-a534-e43a1ca2b185" providerId="ADAL" clId="{5B0B159E-C65E-4398-8E37-BD48904485CC}" dt="2020-06-03T07:51:38.560" v="483" actId="400"/>
          <ac:spMkLst>
            <pc:docMk/>
            <pc:sldMk cId="0" sldId="291"/>
            <ac:spMk id="3" creationId="{00000000-0000-0000-0000-000000000000}"/>
          </ac:spMkLst>
        </pc:spChg>
      </pc:sldChg>
      <pc:sldChg chg="modSp">
        <pc:chgData name="Chunhui Zhang" userId="fdc248b9-f08b-4c7c-a534-e43a1ca2b185" providerId="ADAL" clId="{5B0B159E-C65E-4398-8E37-BD48904485CC}" dt="2020-06-03T07:51:25.808" v="478" actId="400"/>
        <pc:sldMkLst>
          <pc:docMk/>
          <pc:sldMk cId="0" sldId="292"/>
        </pc:sldMkLst>
        <pc:spChg chg="mod">
          <ac:chgData name="Chunhui Zhang" userId="fdc248b9-f08b-4c7c-a534-e43a1ca2b185" providerId="ADAL" clId="{5B0B159E-C65E-4398-8E37-BD48904485CC}" dt="2020-06-03T07:51:25.808" v="478" actId="400"/>
          <ac:spMkLst>
            <pc:docMk/>
            <pc:sldMk cId="0" sldId="292"/>
            <ac:spMk id="2" creationId="{00000000-0000-0000-0000-000000000000}"/>
          </ac:spMkLst>
        </pc:spChg>
        <pc:spChg chg="mod">
          <ac:chgData name="Chunhui Zhang" userId="fdc248b9-f08b-4c7c-a534-e43a1ca2b185" providerId="ADAL" clId="{5B0B159E-C65E-4398-8E37-BD48904485CC}" dt="2020-06-03T07:51:22.846" v="477" actId="27636"/>
          <ac:spMkLst>
            <pc:docMk/>
            <pc:sldMk cId="0" sldId="292"/>
            <ac:spMk id="3" creationId="{00000000-0000-0000-0000-000000000000}"/>
          </ac:spMkLst>
        </pc:spChg>
      </pc:sldChg>
      <pc:sldChg chg="modSp del">
        <pc:chgData name="Chunhui Zhang" userId="fdc248b9-f08b-4c7c-a534-e43a1ca2b185" providerId="ADAL" clId="{5B0B159E-C65E-4398-8E37-BD48904485CC}" dt="2020-06-03T07:51:16.947" v="475" actId="2696"/>
        <pc:sldMkLst>
          <pc:docMk/>
          <pc:sldMk cId="0" sldId="293"/>
        </pc:sldMkLst>
        <pc:spChg chg="mod">
          <ac:chgData name="Chunhui Zhang" userId="fdc248b9-f08b-4c7c-a534-e43a1ca2b185" providerId="ADAL" clId="{5B0B159E-C65E-4398-8E37-BD48904485CC}" dt="2020-06-03T07:36:22.309" v="4" actId="27636"/>
          <ac:spMkLst>
            <pc:docMk/>
            <pc:sldMk cId="0" sldId="293"/>
            <ac:spMk id="3" creationId="{00000000-0000-0000-0000-000000000000}"/>
          </ac:spMkLst>
        </pc:spChg>
      </pc:sldChg>
      <pc:sldChg chg="modSp add">
        <pc:chgData name="Chunhui Zhang" userId="fdc248b9-f08b-4c7c-a534-e43a1ca2b185" providerId="ADAL" clId="{5B0B159E-C65E-4398-8E37-BD48904485CC}" dt="2020-06-03T07:50:52.365" v="471" actId="207"/>
        <pc:sldMkLst>
          <pc:docMk/>
          <pc:sldMk cId="4292169926" sldId="294"/>
        </pc:sldMkLst>
        <pc:spChg chg="mod">
          <ac:chgData name="Chunhui Zhang" userId="fdc248b9-f08b-4c7c-a534-e43a1ca2b185" providerId="ADAL" clId="{5B0B159E-C65E-4398-8E37-BD48904485CC}" dt="2020-06-03T07:50:52.365" v="471" actId="207"/>
          <ac:spMkLst>
            <pc:docMk/>
            <pc:sldMk cId="4292169926" sldId="294"/>
            <ac:spMk id="2" creationId="{C6DC8DBD-F009-425E-B1F6-27F61C85A7C1}"/>
          </ac:spMkLst>
        </pc:spChg>
        <pc:spChg chg="mod">
          <ac:chgData name="Chunhui Zhang" userId="fdc248b9-f08b-4c7c-a534-e43a1ca2b185" providerId="ADAL" clId="{5B0B159E-C65E-4398-8E37-BD48904485CC}" dt="2020-06-03T07:50:50.938" v="470" actId="207"/>
          <ac:spMkLst>
            <pc:docMk/>
            <pc:sldMk cId="4292169926" sldId="294"/>
            <ac:spMk id="3" creationId="{5989D647-CBF4-49E5-9866-E607010AA8F3}"/>
          </ac:spMkLst>
        </pc:spChg>
      </pc:sldChg>
      <pc:sldChg chg="addSp delSp modSp add">
        <pc:chgData name="Chunhui Zhang" userId="fdc248b9-f08b-4c7c-a534-e43a1ca2b185" providerId="ADAL" clId="{5B0B159E-C65E-4398-8E37-BD48904485CC}" dt="2020-06-03T07:50:45.519" v="469" actId="207"/>
        <pc:sldMkLst>
          <pc:docMk/>
          <pc:sldMk cId="3432549753" sldId="295"/>
        </pc:sldMkLst>
        <pc:spChg chg="mod">
          <ac:chgData name="Chunhui Zhang" userId="fdc248b9-f08b-4c7c-a534-e43a1ca2b185" providerId="ADAL" clId="{5B0B159E-C65E-4398-8E37-BD48904485CC}" dt="2020-06-03T07:40:04.419" v="111" actId="207"/>
          <ac:spMkLst>
            <pc:docMk/>
            <pc:sldMk cId="3432549753" sldId="295"/>
            <ac:spMk id="2" creationId="{8DA86D33-AE04-4406-94CC-F102A274C3FD}"/>
          </ac:spMkLst>
        </pc:spChg>
        <pc:spChg chg="mod">
          <ac:chgData name="Chunhui Zhang" userId="fdc248b9-f08b-4c7c-a534-e43a1ca2b185" providerId="ADAL" clId="{5B0B159E-C65E-4398-8E37-BD48904485CC}" dt="2020-06-03T07:50:45.519" v="469" actId="207"/>
          <ac:spMkLst>
            <pc:docMk/>
            <pc:sldMk cId="3432549753" sldId="295"/>
            <ac:spMk id="3" creationId="{3CDBD0DA-C52A-4A10-8093-499C3F70124D}"/>
          </ac:spMkLst>
        </pc:spChg>
        <pc:spChg chg="add del">
          <ac:chgData name="Chunhui Zhang" userId="fdc248b9-f08b-4c7c-a534-e43a1ca2b185" providerId="ADAL" clId="{5B0B159E-C65E-4398-8E37-BD48904485CC}" dt="2020-06-03T07:40:14.267" v="113"/>
          <ac:spMkLst>
            <pc:docMk/>
            <pc:sldMk cId="3432549753" sldId="295"/>
            <ac:spMk id="5" creationId="{BACCDD65-7B99-4E23-A5B3-43BD91B3E28A}"/>
          </ac:spMkLst>
        </pc:spChg>
        <pc:spChg chg="add del">
          <ac:chgData name="Chunhui Zhang" userId="fdc248b9-f08b-4c7c-a534-e43a1ca2b185" providerId="ADAL" clId="{5B0B159E-C65E-4398-8E37-BD48904485CC}" dt="2020-06-03T07:40:14.267" v="113"/>
          <ac:spMkLst>
            <pc:docMk/>
            <pc:sldMk cId="3432549753" sldId="295"/>
            <ac:spMk id="6" creationId="{39059A0D-560B-4B8E-BDB6-5E90AE4F1E23}"/>
          </ac:spMkLst>
        </pc:spChg>
        <pc:spChg chg="add del">
          <ac:chgData name="Chunhui Zhang" userId="fdc248b9-f08b-4c7c-a534-e43a1ca2b185" providerId="ADAL" clId="{5B0B159E-C65E-4398-8E37-BD48904485CC}" dt="2020-06-03T07:40:14.267" v="113"/>
          <ac:spMkLst>
            <pc:docMk/>
            <pc:sldMk cId="3432549753" sldId="295"/>
            <ac:spMk id="7" creationId="{2F89CE38-35E0-4292-A5EE-451F652588DC}"/>
          </ac:spMkLst>
        </pc:spChg>
        <pc:spChg chg="add del">
          <ac:chgData name="Chunhui Zhang" userId="fdc248b9-f08b-4c7c-a534-e43a1ca2b185" providerId="ADAL" clId="{5B0B159E-C65E-4398-8E37-BD48904485CC}" dt="2020-06-03T07:40:14.267" v="113"/>
          <ac:spMkLst>
            <pc:docMk/>
            <pc:sldMk cId="3432549753" sldId="295"/>
            <ac:spMk id="8" creationId="{07251A9B-9806-4130-A48E-7E571797CD93}"/>
          </ac:spMkLst>
        </pc:spChg>
        <pc:spChg chg="add del">
          <ac:chgData name="Chunhui Zhang" userId="fdc248b9-f08b-4c7c-a534-e43a1ca2b185" providerId="ADAL" clId="{5B0B159E-C65E-4398-8E37-BD48904485CC}" dt="2020-06-03T07:40:14.267" v="113"/>
          <ac:spMkLst>
            <pc:docMk/>
            <pc:sldMk cId="3432549753" sldId="295"/>
            <ac:spMk id="9" creationId="{26AB12B7-5E01-4351-AAD1-91C6F2D6CCFE}"/>
          </ac:spMkLst>
        </pc:spChg>
        <pc:spChg chg="add del">
          <ac:chgData name="Chunhui Zhang" userId="fdc248b9-f08b-4c7c-a534-e43a1ca2b185" providerId="ADAL" clId="{5B0B159E-C65E-4398-8E37-BD48904485CC}" dt="2020-06-03T07:40:14.267" v="113"/>
          <ac:spMkLst>
            <pc:docMk/>
            <pc:sldMk cId="3432549753" sldId="295"/>
            <ac:spMk id="10" creationId="{1909093A-4E8E-4554-BDC4-A5F25E571294}"/>
          </ac:spMkLst>
        </pc:spChg>
        <pc:spChg chg="add del">
          <ac:chgData name="Chunhui Zhang" userId="fdc248b9-f08b-4c7c-a534-e43a1ca2b185" providerId="ADAL" clId="{5B0B159E-C65E-4398-8E37-BD48904485CC}" dt="2020-06-03T07:40:14.267" v="113"/>
          <ac:spMkLst>
            <pc:docMk/>
            <pc:sldMk cId="3432549753" sldId="295"/>
            <ac:spMk id="11" creationId="{14CDE14A-3208-47E8-9697-74597346DAD1}"/>
          </ac:spMkLst>
        </pc:spChg>
        <pc:spChg chg="add del">
          <ac:chgData name="Chunhui Zhang" userId="fdc248b9-f08b-4c7c-a534-e43a1ca2b185" providerId="ADAL" clId="{5B0B159E-C65E-4398-8E37-BD48904485CC}" dt="2020-06-03T07:40:14.267" v="113"/>
          <ac:spMkLst>
            <pc:docMk/>
            <pc:sldMk cId="3432549753" sldId="295"/>
            <ac:spMk id="12" creationId="{FE49E75C-012C-405D-BB37-3278AC470A29}"/>
          </ac:spMkLst>
        </pc:spChg>
        <pc:spChg chg="add del">
          <ac:chgData name="Chunhui Zhang" userId="fdc248b9-f08b-4c7c-a534-e43a1ca2b185" providerId="ADAL" clId="{5B0B159E-C65E-4398-8E37-BD48904485CC}" dt="2020-06-03T07:40:14.267" v="113"/>
          <ac:spMkLst>
            <pc:docMk/>
            <pc:sldMk cId="3432549753" sldId="295"/>
            <ac:spMk id="13" creationId="{A767903F-55C7-4615-B737-A41F7B70BB95}"/>
          </ac:spMkLst>
        </pc:spChg>
        <pc:spChg chg="add del">
          <ac:chgData name="Chunhui Zhang" userId="fdc248b9-f08b-4c7c-a534-e43a1ca2b185" providerId="ADAL" clId="{5B0B159E-C65E-4398-8E37-BD48904485CC}" dt="2020-06-03T07:40:14.267" v="113"/>
          <ac:spMkLst>
            <pc:docMk/>
            <pc:sldMk cId="3432549753" sldId="295"/>
            <ac:spMk id="14" creationId="{59D905C5-1BB7-482C-B7F9-F4808D7443CD}"/>
          </ac:spMkLst>
        </pc:spChg>
        <pc:spChg chg="add del">
          <ac:chgData name="Chunhui Zhang" userId="fdc248b9-f08b-4c7c-a534-e43a1ca2b185" providerId="ADAL" clId="{5B0B159E-C65E-4398-8E37-BD48904485CC}" dt="2020-06-03T07:40:14.267" v="113"/>
          <ac:spMkLst>
            <pc:docMk/>
            <pc:sldMk cId="3432549753" sldId="295"/>
            <ac:spMk id="15" creationId="{5297131B-A6E6-4256-9478-B1DCD8308462}"/>
          </ac:spMkLst>
        </pc:spChg>
        <pc:spChg chg="add del">
          <ac:chgData name="Chunhui Zhang" userId="fdc248b9-f08b-4c7c-a534-e43a1ca2b185" providerId="ADAL" clId="{5B0B159E-C65E-4398-8E37-BD48904485CC}" dt="2020-06-03T07:40:35.217" v="167"/>
          <ac:spMkLst>
            <pc:docMk/>
            <pc:sldMk cId="3432549753" sldId="295"/>
            <ac:spMk id="16" creationId="{5EEA1D3B-8B84-4408-AE60-4504C0F3601D}"/>
          </ac:spMkLst>
        </pc:spChg>
        <pc:spChg chg="add del">
          <ac:chgData name="Chunhui Zhang" userId="fdc248b9-f08b-4c7c-a534-e43a1ca2b185" providerId="ADAL" clId="{5B0B159E-C65E-4398-8E37-BD48904485CC}" dt="2020-06-03T07:40:35.217" v="167"/>
          <ac:spMkLst>
            <pc:docMk/>
            <pc:sldMk cId="3432549753" sldId="295"/>
            <ac:spMk id="17" creationId="{C0E22A14-AA64-4ECD-8262-1FB9EC83F4EF}"/>
          </ac:spMkLst>
        </pc:spChg>
        <pc:spChg chg="add del">
          <ac:chgData name="Chunhui Zhang" userId="fdc248b9-f08b-4c7c-a534-e43a1ca2b185" providerId="ADAL" clId="{5B0B159E-C65E-4398-8E37-BD48904485CC}" dt="2020-06-03T07:40:35.217" v="167"/>
          <ac:spMkLst>
            <pc:docMk/>
            <pc:sldMk cId="3432549753" sldId="295"/>
            <ac:spMk id="18" creationId="{FF094255-CEAF-4D9B-8999-6EB3ADCFB63E}"/>
          </ac:spMkLst>
        </pc:spChg>
        <pc:spChg chg="add del">
          <ac:chgData name="Chunhui Zhang" userId="fdc248b9-f08b-4c7c-a534-e43a1ca2b185" providerId="ADAL" clId="{5B0B159E-C65E-4398-8E37-BD48904485CC}" dt="2020-06-03T07:40:35.217" v="167"/>
          <ac:spMkLst>
            <pc:docMk/>
            <pc:sldMk cId="3432549753" sldId="295"/>
            <ac:spMk id="19" creationId="{A462B9D9-5074-4FCE-A788-F7274D9F4EA2}"/>
          </ac:spMkLst>
        </pc:spChg>
        <pc:spChg chg="add del">
          <ac:chgData name="Chunhui Zhang" userId="fdc248b9-f08b-4c7c-a534-e43a1ca2b185" providerId="ADAL" clId="{5B0B159E-C65E-4398-8E37-BD48904485CC}" dt="2020-06-03T07:40:35.217" v="167"/>
          <ac:spMkLst>
            <pc:docMk/>
            <pc:sldMk cId="3432549753" sldId="295"/>
            <ac:spMk id="20" creationId="{3D6EEFF5-958E-4F41-BF1A-D0A2486A2E35}"/>
          </ac:spMkLst>
        </pc:spChg>
        <pc:spChg chg="add del">
          <ac:chgData name="Chunhui Zhang" userId="fdc248b9-f08b-4c7c-a534-e43a1ca2b185" providerId="ADAL" clId="{5B0B159E-C65E-4398-8E37-BD48904485CC}" dt="2020-06-03T07:40:35.217" v="167"/>
          <ac:spMkLst>
            <pc:docMk/>
            <pc:sldMk cId="3432549753" sldId="295"/>
            <ac:spMk id="21" creationId="{8D70C22C-B72B-4BDA-8C04-19F9643CBB50}"/>
          </ac:spMkLst>
        </pc:spChg>
        <pc:spChg chg="add del">
          <ac:chgData name="Chunhui Zhang" userId="fdc248b9-f08b-4c7c-a534-e43a1ca2b185" providerId="ADAL" clId="{5B0B159E-C65E-4398-8E37-BD48904485CC}" dt="2020-06-03T07:40:35.217" v="167"/>
          <ac:spMkLst>
            <pc:docMk/>
            <pc:sldMk cId="3432549753" sldId="295"/>
            <ac:spMk id="22" creationId="{E8E4AB35-3DA4-4E82-852B-4E56165F7C40}"/>
          </ac:spMkLst>
        </pc:spChg>
        <pc:spChg chg="add del">
          <ac:chgData name="Chunhui Zhang" userId="fdc248b9-f08b-4c7c-a534-e43a1ca2b185" providerId="ADAL" clId="{5B0B159E-C65E-4398-8E37-BD48904485CC}" dt="2020-06-03T07:40:35.217" v="167"/>
          <ac:spMkLst>
            <pc:docMk/>
            <pc:sldMk cId="3432549753" sldId="295"/>
            <ac:spMk id="23" creationId="{39F88137-E952-4BC6-8CBA-572F5CFEDFAE}"/>
          </ac:spMkLst>
        </pc:spChg>
        <pc:spChg chg="add del">
          <ac:chgData name="Chunhui Zhang" userId="fdc248b9-f08b-4c7c-a534-e43a1ca2b185" providerId="ADAL" clId="{5B0B159E-C65E-4398-8E37-BD48904485CC}" dt="2020-06-03T07:40:35.217" v="167"/>
          <ac:spMkLst>
            <pc:docMk/>
            <pc:sldMk cId="3432549753" sldId="295"/>
            <ac:spMk id="24" creationId="{E477CE6D-8C5D-43EC-AB94-2B7DDBD505CE}"/>
          </ac:spMkLst>
        </pc:spChg>
        <pc:spChg chg="add del">
          <ac:chgData name="Chunhui Zhang" userId="fdc248b9-f08b-4c7c-a534-e43a1ca2b185" providerId="ADAL" clId="{5B0B159E-C65E-4398-8E37-BD48904485CC}" dt="2020-06-03T07:40:35.217" v="167"/>
          <ac:spMkLst>
            <pc:docMk/>
            <pc:sldMk cId="3432549753" sldId="295"/>
            <ac:spMk id="25" creationId="{AAE3F38E-4B7A-4A84-8257-32E3E9AE0F23}"/>
          </ac:spMkLst>
        </pc:spChg>
        <pc:spChg chg="add del">
          <ac:chgData name="Chunhui Zhang" userId="fdc248b9-f08b-4c7c-a534-e43a1ca2b185" providerId="ADAL" clId="{5B0B159E-C65E-4398-8E37-BD48904485CC}" dt="2020-06-03T07:40:35.217" v="167"/>
          <ac:spMkLst>
            <pc:docMk/>
            <pc:sldMk cId="3432549753" sldId="295"/>
            <ac:spMk id="26" creationId="{F3EFB56A-174D-4ADA-847C-217C53E362B0}"/>
          </ac:spMkLst>
        </pc:spChg>
        <pc:picChg chg="add del">
          <ac:chgData name="Chunhui Zhang" userId="fdc248b9-f08b-4c7c-a534-e43a1ca2b185" providerId="ADAL" clId="{5B0B159E-C65E-4398-8E37-BD48904485CC}" dt="2020-06-03T07:40:14.267" v="113"/>
          <ac:picMkLst>
            <pc:docMk/>
            <pc:sldMk cId="3432549753" sldId="295"/>
            <ac:picMk id="1025" creationId="{E267C56B-5C0D-445E-88A9-E4FC20972F49}"/>
          </ac:picMkLst>
        </pc:picChg>
        <pc:picChg chg="add del">
          <ac:chgData name="Chunhui Zhang" userId="fdc248b9-f08b-4c7c-a534-e43a1ca2b185" providerId="ADAL" clId="{5B0B159E-C65E-4398-8E37-BD48904485CC}" dt="2020-06-03T07:40:14.267" v="113"/>
          <ac:picMkLst>
            <pc:docMk/>
            <pc:sldMk cId="3432549753" sldId="295"/>
            <ac:picMk id="1026" creationId="{7EB4DF08-99A0-435D-B04F-5A1E5B8DCBB5}"/>
          </ac:picMkLst>
        </pc:picChg>
        <pc:picChg chg="add del">
          <ac:chgData name="Chunhui Zhang" userId="fdc248b9-f08b-4c7c-a534-e43a1ca2b185" providerId="ADAL" clId="{5B0B159E-C65E-4398-8E37-BD48904485CC}" dt="2020-06-03T07:40:14.267" v="113"/>
          <ac:picMkLst>
            <pc:docMk/>
            <pc:sldMk cId="3432549753" sldId="295"/>
            <ac:picMk id="1027" creationId="{C4141872-322B-4DC6-A3D9-743E42FEB5FF}"/>
          </ac:picMkLst>
        </pc:picChg>
        <pc:picChg chg="add del">
          <ac:chgData name="Chunhui Zhang" userId="fdc248b9-f08b-4c7c-a534-e43a1ca2b185" providerId="ADAL" clId="{5B0B159E-C65E-4398-8E37-BD48904485CC}" dt="2020-06-03T07:40:14.267" v="113"/>
          <ac:picMkLst>
            <pc:docMk/>
            <pc:sldMk cId="3432549753" sldId="295"/>
            <ac:picMk id="1028" creationId="{5518FA45-9D31-416C-95B2-09BB610B57F2}"/>
          </ac:picMkLst>
        </pc:picChg>
        <pc:picChg chg="add del">
          <ac:chgData name="Chunhui Zhang" userId="fdc248b9-f08b-4c7c-a534-e43a1ca2b185" providerId="ADAL" clId="{5B0B159E-C65E-4398-8E37-BD48904485CC}" dt="2020-06-03T07:40:14.267" v="113"/>
          <ac:picMkLst>
            <pc:docMk/>
            <pc:sldMk cId="3432549753" sldId="295"/>
            <ac:picMk id="1029" creationId="{A88C5FE7-A4B8-4866-B4BD-BD0F347E7EB2}"/>
          </ac:picMkLst>
        </pc:picChg>
        <pc:picChg chg="add del">
          <ac:chgData name="Chunhui Zhang" userId="fdc248b9-f08b-4c7c-a534-e43a1ca2b185" providerId="ADAL" clId="{5B0B159E-C65E-4398-8E37-BD48904485CC}" dt="2020-06-03T07:40:14.267" v="113"/>
          <ac:picMkLst>
            <pc:docMk/>
            <pc:sldMk cId="3432549753" sldId="295"/>
            <ac:picMk id="1030" creationId="{8DA26A33-5D76-47B3-8F2A-17C51BA9FE9B}"/>
          </ac:picMkLst>
        </pc:picChg>
        <pc:picChg chg="add del">
          <ac:chgData name="Chunhui Zhang" userId="fdc248b9-f08b-4c7c-a534-e43a1ca2b185" providerId="ADAL" clId="{5B0B159E-C65E-4398-8E37-BD48904485CC}" dt="2020-06-03T07:40:14.267" v="113"/>
          <ac:picMkLst>
            <pc:docMk/>
            <pc:sldMk cId="3432549753" sldId="295"/>
            <ac:picMk id="1031" creationId="{E107E77E-A1F1-4C16-AC71-E0483BE8B344}"/>
          </ac:picMkLst>
        </pc:picChg>
        <pc:picChg chg="add del">
          <ac:chgData name="Chunhui Zhang" userId="fdc248b9-f08b-4c7c-a534-e43a1ca2b185" providerId="ADAL" clId="{5B0B159E-C65E-4398-8E37-BD48904485CC}" dt="2020-06-03T07:40:14.267" v="113"/>
          <ac:picMkLst>
            <pc:docMk/>
            <pc:sldMk cId="3432549753" sldId="295"/>
            <ac:picMk id="1032" creationId="{F86666B3-4E64-4F12-9CB5-3909210A4338}"/>
          </ac:picMkLst>
        </pc:picChg>
        <pc:picChg chg="add del">
          <ac:chgData name="Chunhui Zhang" userId="fdc248b9-f08b-4c7c-a534-e43a1ca2b185" providerId="ADAL" clId="{5B0B159E-C65E-4398-8E37-BD48904485CC}" dt="2020-06-03T07:40:14.267" v="113"/>
          <ac:picMkLst>
            <pc:docMk/>
            <pc:sldMk cId="3432549753" sldId="295"/>
            <ac:picMk id="1033" creationId="{41D2AC09-E3F6-4AA9-8111-7619BB2DC346}"/>
          </ac:picMkLst>
        </pc:picChg>
        <pc:picChg chg="add del">
          <ac:chgData name="Chunhui Zhang" userId="fdc248b9-f08b-4c7c-a534-e43a1ca2b185" providerId="ADAL" clId="{5B0B159E-C65E-4398-8E37-BD48904485CC}" dt="2020-06-03T07:40:14.267" v="113"/>
          <ac:picMkLst>
            <pc:docMk/>
            <pc:sldMk cId="3432549753" sldId="295"/>
            <ac:picMk id="1034" creationId="{4E14C09C-E56D-4664-BEC2-4E3FC7EF9EDA}"/>
          </ac:picMkLst>
        </pc:picChg>
        <pc:picChg chg="add del">
          <ac:chgData name="Chunhui Zhang" userId="fdc248b9-f08b-4c7c-a534-e43a1ca2b185" providerId="ADAL" clId="{5B0B159E-C65E-4398-8E37-BD48904485CC}" dt="2020-06-03T07:40:35.217" v="167"/>
          <ac:picMkLst>
            <pc:docMk/>
            <pc:sldMk cId="3432549753" sldId="295"/>
            <ac:picMk id="1046" creationId="{E23DDAE0-EE33-42E1-AAC7-7F262B62BA2E}"/>
          </ac:picMkLst>
        </pc:picChg>
        <pc:picChg chg="add del">
          <ac:chgData name="Chunhui Zhang" userId="fdc248b9-f08b-4c7c-a534-e43a1ca2b185" providerId="ADAL" clId="{5B0B159E-C65E-4398-8E37-BD48904485CC}" dt="2020-06-03T07:40:35.217" v="167"/>
          <ac:picMkLst>
            <pc:docMk/>
            <pc:sldMk cId="3432549753" sldId="295"/>
            <ac:picMk id="1047" creationId="{766B6C89-7293-4536-922F-7E72265366D1}"/>
          </ac:picMkLst>
        </pc:picChg>
        <pc:picChg chg="add del">
          <ac:chgData name="Chunhui Zhang" userId="fdc248b9-f08b-4c7c-a534-e43a1ca2b185" providerId="ADAL" clId="{5B0B159E-C65E-4398-8E37-BD48904485CC}" dt="2020-06-03T07:40:35.217" v="167"/>
          <ac:picMkLst>
            <pc:docMk/>
            <pc:sldMk cId="3432549753" sldId="295"/>
            <ac:picMk id="1048" creationId="{416E9F39-D8D2-4989-BDBC-E10C2CC70947}"/>
          </ac:picMkLst>
        </pc:picChg>
        <pc:picChg chg="add del">
          <ac:chgData name="Chunhui Zhang" userId="fdc248b9-f08b-4c7c-a534-e43a1ca2b185" providerId="ADAL" clId="{5B0B159E-C65E-4398-8E37-BD48904485CC}" dt="2020-06-03T07:40:35.217" v="167"/>
          <ac:picMkLst>
            <pc:docMk/>
            <pc:sldMk cId="3432549753" sldId="295"/>
            <ac:picMk id="1049" creationId="{BB9ACE4E-EB1C-47EE-AC2E-4E2325402B9E}"/>
          </ac:picMkLst>
        </pc:picChg>
        <pc:picChg chg="add del">
          <ac:chgData name="Chunhui Zhang" userId="fdc248b9-f08b-4c7c-a534-e43a1ca2b185" providerId="ADAL" clId="{5B0B159E-C65E-4398-8E37-BD48904485CC}" dt="2020-06-03T07:40:35.217" v="167"/>
          <ac:picMkLst>
            <pc:docMk/>
            <pc:sldMk cId="3432549753" sldId="295"/>
            <ac:picMk id="1050" creationId="{4AA07603-56B2-467D-9904-FE66D815BF3A}"/>
          </ac:picMkLst>
        </pc:picChg>
        <pc:picChg chg="add del">
          <ac:chgData name="Chunhui Zhang" userId="fdc248b9-f08b-4c7c-a534-e43a1ca2b185" providerId="ADAL" clId="{5B0B159E-C65E-4398-8E37-BD48904485CC}" dt="2020-06-03T07:40:35.217" v="167"/>
          <ac:picMkLst>
            <pc:docMk/>
            <pc:sldMk cId="3432549753" sldId="295"/>
            <ac:picMk id="1051" creationId="{2AE5AAD8-06D1-4727-8608-51017F9B1568}"/>
          </ac:picMkLst>
        </pc:picChg>
        <pc:picChg chg="add del">
          <ac:chgData name="Chunhui Zhang" userId="fdc248b9-f08b-4c7c-a534-e43a1ca2b185" providerId="ADAL" clId="{5B0B159E-C65E-4398-8E37-BD48904485CC}" dt="2020-06-03T07:40:35.217" v="167"/>
          <ac:picMkLst>
            <pc:docMk/>
            <pc:sldMk cId="3432549753" sldId="295"/>
            <ac:picMk id="1052" creationId="{BC55412E-5F03-4E9F-8128-1D0FC89969DE}"/>
          </ac:picMkLst>
        </pc:picChg>
        <pc:picChg chg="add del">
          <ac:chgData name="Chunhui Zhang" userId="fdc248b9-f08b-4c7c-a534-e43a1ca2b185" providerId="ADAL" clId="{5B0B159E-C65E-4398-8E37-BD48904485CC}" dt="2020-06-03T07:40:35.217" v="167"/>
          <ac:picMkLst>
            <pc:docMk/>
            <pc:sldMk cId="3432549753" sldId="295"/>
            <ac:picMk id="1053" creationId="{CD354D24-21FE-4C4B-A5FE-C4D664C8A01C}"/>
          </ac:picMkLst>
        </pc:picChg>
        <pc:picChg chg="add del">
          <ac:chgData name="Chunhui Zhang" userId="fdc248b9-f08b-4c7c-a534-e43a1ca2b185" providerId="ADAL" clId="{5B0B159E-C65E-4398-8E37-BD48904485CC}" dt="2020-06-03T07:40:35.217" v="167"/>
          <ac:picMkLst>
            <pc:docMk/>
            <pc:sldMk cId="3432549753" sldId="295"/>
            <ac:picMk id="1054" creationId="{0EC82F7F-8787-4434-914E-F1A73A2C5161}"/>
          </ac:picMkLst>
        </pc:picChg>
        <pc:picChg chg="add del">
          <ac:chgData name="Chunhui Zhang" userId="fdc248b9-f08b-4c7c-a534-e43a1ca2b185" providerId="ADAL" clId="{5B0B159E-C65E-4398-8E37-BD48904485CC}" dt="2020-06-03T07:40:35.217" v="167"/>
          <ac:picMkLst>
            <pc:docMk/>
            <pc:sldMk cId="3432549753" sldId="295"/>
            <ac:picMk id="1055" creationId="{7C0FCACA-2297-47C4-960C-FFE44C1DC445}"/>
          </ac:picMkLst>
        </pc:picChg>
      </pc:sldChg>
      <pc:sldChg chg="modSp add">
        <pc:chgData name="Chunhui Zhang" userId="fdc248b9-f08b-4c7c-a534-e43a1ca2b185" providerId="ADAL" clId="{5B0B159E-C65E-4398-8E37-BD48904485CC}" dt="2020-06-03T07:50:57.741" v="473" actId="207"/>
        <pc:sldMkLst>
          <pc:docMk/>
          <pc:sldMk cId="271318503" sldId="296"/>
        </pc:sldMkLst>
        <pc:spChg chg="mod">
          <ac:chgData name="Chunhui Zhang" userId="fdc248b9-f08b-4c7c-a534-e43a1ca2b185" providerId="ADAL" clId="{5B0B159E-C65E-4398-8E37-BD48904485CC}" dt="2020-06-03T07:50:57.741" v="473" actId="207"/>
          <ac:spMkLst>
            <pc:docMk/>
            <pc:sldMk cId="271318503" sldId="296"/>
            <ac:spMk id="2" creationId="{979160C3-B0F1-49FA-B24F-B633A706BFD7}"/>
          </ac:spMkLst>
        </pc:spChg>
        <pc:spChg chg="mod">
          <ac:chgData name="Chunhui Zhang" userId="fdc248b9-f08b-4c7c-a534-e43a1ca2b185" providerId="ADAL" clId="{5B0B159E-C65E-4398-8E37-BD48904485CC}" dt="2020-06-03T07:50:55.848" v="472" actId="207"/>
          <ac:spMkLst>
            <pc:docMk/>
            <pc:sldMk cId="271318503" sldId="296"/>
            <ac:spMk id="3" creationId="{F70B539B-9352-484D-A411-F065C4440195}"/>
          </ac:spMkLst>
        </pc:spChg>
      </pc:sldChg>
      <pc:sldChg chg="modSp ord">
        <pc:chgData name="Chunhui Zhang" userId="fdc248b9-f08b-4c7c-a534-e43a1ca2b185" providerId="ADAL" clId="{5B0B159E-C65E-4398-8E37-BD48904485CC}" dt="2020-06-03T07:51:03.204" v="474" actId="207"/>
        <pc:sldMkLst>
          <pc:docMk/>
          <pc:sldMk cId="1304528642" sldId="297"/>
        </pc:sldMkLst>
        <pc:spChg chg="mod">
          <ac:chgData name="Chunhui Zhang" userId="fdc248b9-f08b-4c7c-a534-e43a1ca2b185" providerId="ADAL" clId="{5B0B159E-C65E-4398-8E37-BD48904485CC}" dt="2020-06-03T07:49:10.882" v="453"/>
          <ac:spMkLst>
            <pc:docMk/>
            <pc:sldMk cId="1304528642" sldId="297"/>
            <ac:spMk id="2" creationId="{00000000-0000-0000-0000-000000000000}"/>
          </ac:spMkLst>
        </pc:spChg>
        <pc:spChg chg="mod">
          <ac:chgData name="Chunhui Zhang" userId="fdc248b9-f08b-4c7c-a534-e43a1ca2b185" providerId="ADAL" clId="{5B0B159E-C65E-4398-8E37-BD48904485CC}" dt="2020-06-03T07:51:03.204" v="474" actId="207"/>
          <ac:spMkLst>
            <pc:docMk/>
            <pc:sldMk cId="1304528642" sldId="297"/>
            <ac:spMk id="3"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3T09:52:14.488" idx="1">
    <p:pos x="6747" y="523"/>
    <p:text>This is ZTE option, i rewrite ZTE option in the new WF slides, Xue Fei, please help to check if it is correct captured.</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03CF0-6E0B-4875-9977-F910DD15014E}" type="datetimeFigureOut">
              <a:rPr lang="en-US" smtClean="0"/>
              <a:t>6/3/2020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D4EB6-6904-4879-AF1A-C10C5D4B844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8E66D73-965A-4B6D-8F80-CA2902517E87}" type="datetime1">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D7DB9D-CA64-4337-888B-DE4E88925E59}" type="datetime1">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1173AA-4700-4E79-A133-2D8603E19353}" type="datetime1">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7B3317-B36A-4639-8F4F-08EA19B370E9}" type="datetime1">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244A09F-62FD-4A98-AEDF-61B9315FC934}" type="datetime1">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3D38C7-460B-4252-8BCB-269CCB2B6AE6}" type="datetime1">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5D08C0-CD51-457D-9341-C9A110DF8BF4}" type="datetime1">
              <a:rPr lang="en-US" smtClean="0"/>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2C53409-7C7D-4879-986C-CD9056700DA3}" type="datetime1">
              <a:rPr lang="en-US" smtClean="0"/>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6706F-0BAB-4FCC-A6B6-9D2449C68EA3}" type="datetime1">
              <a:rPr lang="en-US" smtClean="0"/>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23E71DF-092E-4159-94B0-95A213FE7ECD}" type="datetime1">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2C4AB6-92E0-41FB-BEEE-CAEB88C7F3AE}" type="datetime1">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95D4C-8F8D-4A03-BC45-F746214387B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4118B-F49E-4F5A-A26D-E438A17C868D}" type="datetime1">
              <a:rPr lang="en-US" smtClean="0"/>
              <a:t>6/3/2020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95D4C-8F8D-4A03-BC45-F746214387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5011" y="1950369"/>
            <a:ext cx="10385777" cy="1807912"/>
          </a:xfrm>
        </p:spPr>
        <p:txBody>
          <a:bodyPr>
            <a:normAutofit/>
          </a:bodyPr>
          <a:lstStyle/>
          <a:p>
            <a:r>
              <a:rPr lang="en-US" sz="3600" dirty="0"/>
              <a:t>WF on the measurement interval and observation time for frequency/time correction for 2.5kHz and 0.37kHz</a:t>
            </a:r>
          </a:p>
        </p:txBody>
      </p:sp>
      <p:sp>
        <p:nvSpPr>
          <p:cNvPr id="3" name="Subtitle 2"/>
          <p:cNvSpPr>
            <a:spLocks noGrp="1"/>
          </p:cNvSpPr>
          <p:nvPr>
            <p:ph type="subTitle" idx="1"/>
          </p:nvPr>
        </p:nvSpPr>
        <p:spPr>
          <a:xfrm>
            <a:off x="1523999" y="3884905"/>
            <a:ext cx="9144000" cy="1655762"/>
          </a:xfrm>
        </p:spPr>
        <p:txBody>
          <a:bodyPr/>
          <a:lstStyle/>
          <a:p>
            <a:r>
              <a:rPr lang="en-US" dirty="0"/>
              <a:t>ZTE, </a:t>
            </a:r>
          </a:p>
        </p:txBody>
      </p:sp>
      <p:sp>
        <p:nvSpPr>
          <p:cNvPr id="4" name="TextBox 3"/>
          <p:cNvSpPr txBox="1"/>
          <p:nvPr/>
        </p:nvSpPr>
        <p:spPr>
          <a:xfrm>
            <a:off x="8664166" y="474132"/>
            <a:ext cx="2624723" cy="368300"/>
          </a:xfrm>
          <a:prstGeom prst="rect">
            <a:avLst/>
          </a:prstGeom>
          <a:noFill/>
        </p:spPr>
        <p:txBody>
          <a:bodyPr wrap="square" rtlCol="0">
            <a:spAutoFit/>
          </a:bodyPr>
          <a:lstStyle/>
          <a:p>
            <a:pPr algn="r"/>
            <a:r>
              <a:rPr lang="en-US" b="1" dirty="0"/>
              <a:t>R4-2008869   </a:t>
            </a:r>
          </a:p>
        </p:txBody>
      </p:sp>
      <p:sp>
        <p:nvSpPr>
          <p:cNvPr id="5" name="TextBox 4"/>
          <p:cNvSpPr txBox="1"/>
          <p:nvPr/>
        </p:nvSpPr>
        <p:spPr>
          <a:xfrm>
            <a:off x="445770" y="288925"/>
            <a:ext cx="4480560" cy="645160"/>
          </a:xfrm>
          <a:prstGeom prst="rect">
            <a:avLst/>
          </a:prstGeom>
          <a:noFill/>
        </p:spPr>
        <p:txBody>
          <a:bodyPr wrap="square" rtlCol="0">
            <a:spAutoFit/>
          </a:bodyPr>
          <a:lstStyle/>
          <a:p>
            <a:r>
              <a:rPr lang="en-US" b="1" dirty="0"/>
              <a:t>3GPP TSG-RAN WG4 #95e</a:t>
            </a:r>
          </a:p>
          <a:p>
            <a:r>
              <a:rPr lang="en-US" b="1" dirty="0"/>
              <a:t>25th May. - 5th June. 2020</a:t>
            </a:r>
            <a:endParaRPr lang="en-US" dirty="0"/>
          </a:p>
        </p:txBody>
      </p:sp>
      <p:sp>
        <p:nvSpPr>
          <p:cNvPr id="6" name="Slide Number Placeholder 5"/>
          <p:cNvSpPr>
            <a:spLocks noGrp="1"/>
          </p:cNvSpPr>
          <p:nvPr>
            <p:ph type="sldNum" sz="quarter" idx="12"/>
          </p:nvPr>
        </p:nvSpPr>
        <p:spPr/>
        <p:txBody>
          <a:bodyPr/>
          <a:lstStyle/>
          <a:p>
            <a:fld id="{5A895D4C-8F8D-4A03-BC45-F746214387B6}"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strike="sngStrike" dirty="0"/>
              <a:t>Observation period for freq/timing error estimation</a:t>
            </a:r>
          </a:p>
        </p:txBody>
      </p:sp>
      <p:sp>
        <p:nvSpPr>
          <p:cNvPr id="3" name="Content Placeholder 2"/>
          <p:cNvSpPr>
            <a:spLocks noGrp="1"/>
          </p:cNvSpPr>
          <p:nvPr>
            <p:ph idx="1"/>
          </p:nvPr>
        </p:nvSpPr>
        <p:spPr>
          <a:xfrm>
            <a:off x="838200" y="1463675"/>
            <a:ext cx="10515600" cy="4351338"/>
          </a:xfrm>
        </p:spPr>
        <p:txBody>
          <a:bodyPr>
            <a:normAutofit fontScale="92500" lnSpcReduction="20000"/>
          </a:bodyPr>
          <a:lstStyle/>
          <a:p>
            <a:pPr marL="0" indent="0">
              <a:buNone/>
            </a:pPr>
            <a:r>
              <a:rPr lang="en-US" altLang="sv-SE" b="1" strike="sngStrike" dirty="0"/>
              <a:t>Agreement: for 0.37KHz SCS:</a:t>
            </a:r>
            <a:endParaRPr lang="en-US" altLang="sv-SE" strike="sngStrike" dirty="0"/>
          </a:p>
          <a:p>
            <a:pPr>
              <a:buFont typeface="Arial" panose="020B0604020202020204" pitchFamily="34" charset="0"/>
              <a:buChar char="‒"/>
            </a:pPr>
            <a:r>
              <a:rPr lang="en-US" altLang="sv-SE" sz="2400" strike="sngStrike" dirty="0"/>
              <a:t>Observation period for freq/timing error estimation for MBSFN RS type 2 : 6ms</a:t>
            </a:r>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r>
              <a:rPr lang="en-US" altLang="sv-SE" sz="2400" strike="sngStrike" dirty="0"/>
              <a:t>Note: 1st symbol and 2nd symbol are used for freq/timing estimation.</a:t>
            </a: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
        <p:nvSpPr>
          <p:cNvPr id="5" name="文本框 4"/>
          <p:cNvSpPr txBox="1"/>
          <p:nvPr/>
        </p:nvSpPr>
        <p:spPr>
          <a:xfrm>
            <a:off x="2885440" y="4986655"/>
            <a:ext cx="7606030" cy="368300"/>
          </a:xfrm>
          <a:prstGeom prst="rect">
            <a:avLst/>
          </a:prstGeom>
          <a:noFill/>
        </p:spPr>
        <p:txBody>
          <a:bodyPr wrap="square" rtlCol="0">
            <a:spAutoFit/>
          </a:bodyPr>
          <a:lstStyle/>
          <a:p>
            <a:r>
              <a:rPr lang="zh-CN" altLang="en-US"/>
              <a:t>Figure </a:t>
            </a:r>
            <a:r>
              <a:rPr lang="en-US" altLang="zh-CN"/>
              <a:t>1</a:t>
            </a:r>
            <a:r>
              <a:rPr lang="zh-CN" altLang="en-US"/>
              <a:t>. RS patter for Df=3 and Dt=4 for rooftop reception</a:t>
            </a:r>
          </a:p>
        </p:txBody>
      </p:sp>
      <p:pic>
        <p:nvPicPr>
          <p:cNvPr id="4" name="Picture 8"/>
          <p:cNvPicPr>
            <a:picLocks noChangeAspect="1"/>
          </p:cNvPicPr>
          <p:nvPr/>
        </p:nvPicPr>
        <p:blipFill>
          <a:blip r:embed="rId2"/>
          <a:stretch>
            <a:fillRect/>
          </a:stretch>
        </p:blipFill>
        <p:spPr>
          <a:xfrm>
            <a:off x="5324475" y="2190750"/>
            <a:ext cx="1543050" cy="2876550"/>
          </a:xfrm>
          <a:prstGeom prst="rect">
            <a:avLst/>
          </a:prstGeom>
          <a:noFill/>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6605"/>
            <a:ext cx="10515600" cy="648863"/>
          </a:xfrm>
        </p:spPr>
        <p:txBody>
          <a:bodyPr>
            <a:normAutofit fontScale="90000"/>
          </a:bodyPr>
          <a:lstStyle/>
          <a:p>
            <a:r>
              <a:rPr lang="en-US" dirty="0"/>
              <a:t>References:</a:t>
            </a:r>
          </a:p>
        </p:txBody>
      </p:sp>
      <p:sp>
        <p:nvSpPr>
          <p:cNvPr id="3" name="Content Placeholder 2"/>
          <p:cNvSpPr>
            <a:spLocks noGrp="1"/>
          </p:cNvSpPr>
          <p:nvPr>
            <p:ph idx="1"/>
          </p:nvPr>
        </p:nvSpPr>
        <p:spPr>
          <a:xfrm>
            <a:off x="838200" y="1122630"/>
            <a:ext cx="10515600" cy="5378765"/>
          </a:xfrm>
        </p:spPr>
        <p:txBody>
          <a:bodyPr>
            <a:normAutofit/>
          </a:bodyPr>
          <a:lstStyle/>
          <a:p>
            <a:pPr marL="457200" lvl="1" indent="0">
              <a:buNone/>
            </a:pPr>
            <a:r>
              <a:rPr lang="en-US" sz="1800" dirty="0">
                <a:solidFill>
                  <a:schemeClr val="tx1"/>
                </a:solidFill>
                <a:sym typeface="+mn-ea"/>
              </a:rPr>
              <a:t>[1]</a:t>
            </a:r>
            <a:r>
              <a:rPr lang="en-US" altLang="en-US" sz="1800">
                <a:solidFill>
                  <a:schemeClr val="tx1"/>
                </a:solidFill>
                <a:latin typeface="Arial" panose="020B0604020202020204" pitchFamily="34" charset="0"/>
                <a:sym typeface="+mn-ea"/>
              </a:rPr>
              <a:t>R4-2007396,Impacts on BS RF requirement of new introduced numerology, ZTE Corporation </a:t>
            </a:r>
            <a:r>
              <a:rPr lang="en-US" sz="1800" dirty="0">
                <a:solidFill>
                  <a:schemeClr val="tx1"/>
                </a:solidFill>
                <a:latin typeface="Arial" panose="020B0604020202020204" pitchFamily="34" charset="0"/>
                <a:cs typeface="Arial" panose="020B0604020202020204" pitchFamily="34" charset="0"/>
                <a:sym typeface="+mn-ea"/>
              </a:rPr>
              <a:t>[2]</a:t>
            </a:r>
            <a:r>
              <a:rPr lang="en-US" sz="1800" dirty="0">
                <a:latin typeface="Arial" panose="020B0604020202020204" pitchFamily="34" charset="0"/>
                <a:cs typeface="Arial" panose="020B0604020202020204" pitchFamily="34" charset="0"/>
                <a:sym typeface="+mn-ea"/>
              </a:rPr>
              <a:t>R4-2007397,CR to 36.104: Introduction of LTE based 5G terrestrial broadcast numerologies</a:t>
            </a:r>
          </a:p>
          <a:p>
            <a:pPr marL="457200" lvl="1" indent="0">
              <a:buNone/>
            </a:pPr>
            <a:r>
              <a:rPr lang="en-US" sz="1800" dirty="0">
                <a:latin typeface="Arial" panose="020B0604020202020204" pitchFamily="34" charset="0"/>
                <a:cs typeface="Arial" panose="020B0604020202020204" pitchFamily="34" charset="0"/>
              </a:rPr>
              <a:t>[3]R4-2007398,CR to 36.101: Introduction of LTE based 5G terrestrial broadcast numerologies</a:t>
            </a:r>
          </a:p>
        </p:txBody>
      </p:sp>
      <p:sp>
        <p:nvSpPr>
          <p:cNvPr id="4" name="Slide Number Placeholder 3"/>
          <p:cNvSpPr>
            <a:spLocks noGrp="1"/>
          </p:cNvSpPr>
          <p:nvPr>
            <p:ph type="sldNum" sz="quarter" idx="12"/>
          </p:nvPr>
        </p:nvSpPr>
        <p:spPr/>
        <p:txBody>
          <a:bodyPr/>
          <a:lstStyle/>
          <a:p>
            <a:fld id="{5A895D4C-8F8D-4A03-BC45-F746214387B6}" type="slidenum">
              <a:rPr lang="en-US" smtClean="0"/>
              <a:t>11</a:t>
            </a:fld>
            <a:endParaRPr lang="en-US" dirty="0"/>
          </a:p>
        </p:txBody>
      </p:sp>
      <p:sp>
        <p:nvSpPr>
          <p:cNvPr id="6" name="Content Placeholder 2"/>
          <p:cNvSpPr>
            <a:spLocks noGrp="1"/>
          </p:cNvSpPr>
          <p:nvPr/>
        </p:nvSpPr>
        <p:spPr>
          <a:xfrm>
            <a:off x="838200" y="-1405305"/>
            <a:ext cx="10515600" cy="53787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en-US" altLang="en-GB"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6605"/>
            <a:ext cx="10515600" cy="648863"/>
          </a:xfrm>
        </p:spPr>
        <p:txBody>
          <a:bodyPr>
            <a:normAutofit fontScale="90000"/>
          </a:bodyPr>
          <a:lstStyle/>
          <a:p>
            <a:r>
              <a:rPr lang="en-US" dirty="0"/>
              <a:t>Background </a:t>
            </a:r>
          </a:p>
        </p:txBody>
      </p:sp>
      <p:sp>
        <p:nvSpPr>
          <p:cNvPr id="3" name="Content Placeholder 2"/>
          <p:cNvSpPr>
            <a:spLocks noGrp="1"/>
          </p:cNvSpPr>
          <p:nvPr>
            <p:ph idx="1"/>
          </p:nvPr>
        </p:nvSpPr>
        <p:spPr>
          <a:xfrm>
            <a:off x="838200" y="1006103"/>
            <a:ext cx="10515600" cy="5378765"/>
          </a:xfrm>
        </p:spPr>
        <p:txBody>
          <a:bodyPr>
            <a:normAutofit/>
          </a:bodyPr>
          <a:lstStyle/>
          <a:p>
            <a:pPr marL="180975" lvl="1" indent="-180975">
              <a:spcBef>
                <a:spcPts val="0"/>
              </a:spcBef>
            </a:pPr>
            <a:r>
              <a:rPr lang="en-US" altLang="en-GB" dirty="0">
                <a:solidFill>
                  <a:schemeClr val="tx1"/>
                </a:solidFill>
              </a:rPr>
              <a:t>In Rel-16 LTEbased 5G terrestrial broadcast, two numerologies 2.5KHz and 0.37KHz was introduced for mobility up to 250km/h and and rooftop reception, the basic diagram is shown as following:  </a:t>
            </a:r>
          </a:p>
          <a:p>
            <a:pPr marL="180975" lvl="1" indent="-180975">
              <a:spcBef>
                <a:spcPts val="0"/>
              </a:spcBef>
            </a:pPr>
            <a:endParaRPr lang="en-US" altLang="en-GB" sz="2000" dirty="0">
              <a:solidFill>
                <a:srgbClr val="FF0000"/>
              </a:solidFill>
            </a:endParaRPr>
          </a:p>
          <a:p>
            <a:pPr marL="0" lvl="1" indent="0">
              <a:spcBef>
                <a:spcPts val="0"/>
              </a:spcBef>
              <a:buNone/>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r>
              <a:rPr lang="en-US" altLang="en-GB" sz="2000" dirty="0">
                <a:sym typeface="+mn-ea"/>
              </a:rPr>
              <a:t>Similar as Rel-14 FeMBMS, EVM related issues for new introduced numerologies 2.5khz and 0.37khz should be specified. In the existing R16 TS 36.104 spec and R16 TS 36.101 spec, there are no such kind of requirement defined yet, therefore we proposed to further discuss and resolve it. </a:t>
            </a:r>
            <a:endParaRPr lang="en-US" altLang="en-GB" sz="2000" dirty="0"/>
          </a:p>
        </p:txBody>
      </p:sp>
      <p:sp>
        <p:nvSpPr>
          <p:cNvPr id="4" name="Slide Number Placeholder 3"/>
          <p:cNvSpPr>
            <a:spLocks noGrp="1"/>
          </p:cNvSpPr>
          <p:nvPr>
            <p:ph type="sldNum" sz="quarter" idx="12"/>
          </p:nvPr>
        </p:nvSpPr>
        <p:spPr/>
        <p:txBody>
          <a:bodyPr/>
          <a:lstStyle/>
          <a:p>
            <a:fld id="{5A895D4C-8F8D-4A03-BC45-F746214387B6}" type="slidenum">
              <a:rPr lang="en-US" smtClean="0"/>
              <a:t>2</a:t>
            </a:fld>
            <a:endParaRPr lang="en-US"/>
          </a:p>
        </p:txBody>
      </p:sp>
      <p:pic>
        <p:nvPicPr>
          <p:cNvPr id="5" name="图片 31"/>
          <p:cNvPicPr>
            <a:picLocks noChangeAspect="1"/>
          </p:cNvPicPr>
          <p:nvPr/>
        </p:nvPicPr>
        <p:blipFill>
          <a:blip r:embed="rId2"/>
          <a:stretch>
            <a:fillRect/>
          </a:stretch>
        </p:blipFill>
        <p:spPr>
          <a:xfrm>
            <a:off x="1151255" y="2090738"/>
            <a:ext cx="4047490" cy="2219325"/>
          </a:xfrm>
          <a:prstGeom prst="rect">
            <a:avLst/>
          </a:prstGeom>
          <a:noFill/>
          <a:ln w="9525">
            <a:noFill/>
          </a:ln>
        </p:spPr>
      </p:pic>
      <p:sp>
        <p:nvSpPr>
          <p:cNvPr id="6" name="文本框 5"/>
          <p:cNvSpPr txBox="1"/>
          <p:nvPr/>
        </p:nvSpPr>
        <p:spPr>
          <a:xfrm>
            <a:off x="1397000" y="4502150"/>
            <a:ext cx="3187700" cy="368300"/>
          </a:xfrm>
          <a:prstGeom prst="rect">
            <a:avLst/>
          </a:prstGeom>
          <a:noFill/>
        </p:spPr>
        <p:txBody>
          <a:bodyPr wrap="square" rtlCol="0">
            <a:spAutoFit/>
          </a:bodyPr>
          <a:lstStyle/>
          <a:p>
            <a:endParaRPr lang="zh-CN" altLang="en-US"/>
          </a:p>
        </p:txBody>
      </p:sp>
      <p:sp>
        <p:nvSpPr>
          <p:cNvPr id="7" name="文本框 6"/>
          <p:cNvSpPr txBox="1"/>
          <p:nvPr/>
        </p:nvSpPr>
        <p:spPr>
          <a:xfrm>
            <a:off x="373380" y="4486910"/>
            <a:ext cx="5556885" cy="337185"/>
          </a:xfrm>
          <a:prstGeom prst="rect">
            <a:avLst/>
          </a:prstGeom>
          <a:noFill/>
        </p:spPr>
        <p:txBody>
          <a:bodyPr wrap="square" rtlCol="0">
            <a:spAutoFit/>
          </a:bodyPr>
          <a:lstStyle/>
          <a:p>
            <a:r>
              <a:rPr lang="zh-CN" altLang="en-US" sz="1600"/>
              <a:t>Figure 1. SCS 2.5kHz with CP 100us for mobility up to 250km/h</a:t>
            </a:r>
          </a:p>
        </p:txBody>
      </p:sp>
      <p:pic>
        <p:nvPicPr>
          <p:cNvPr id="8" name="图片 32"/>
          <p:cNvPicPr>
            <a:picLocks noChangeAspect="1"/>
          </p:cNvPicPr>
          <p:nvPr/>
        </p:nvPicPr>
        <p:blipFill>
          <a:blip r:embed="rId3"/>
          <a:stretch>
            <a:fillRect/>
          </a:stretch>
        </p:blipFill>
        <p:spPr>
          <a:xfrm>
            <a:off x="6258560" y="2105978"/>
            <a:ext cx="5095240" cy="2238375"/>
          </a:xfrm>
          <a:prstGeom prst="rect">
            <a:avLst/>
          </a:prstGeom>
          <a:noFill/>
          <a:ln w="9525">
            <a:noFill/>
          </a:ln>
        </p:spPr>
      </p:pic>
      <p:sp>
        <p:nvSpPr>
          <p:cNvPr id="9" name="文本框 8"/>
          <p:cNvSpPr txBox="1"/>
          <p:nvPr/>
        </p:nvSpPr>
        <p:spPr>
          <a:xfrm>
            <a:off x="6475730" y="4460240"/>
            <a:ext cx="5108575" cy="337185"/>
          </a:xfrm>
          <a:prstGeom prst="rect">
            <a:avLst/>
          </a:prstGeom>
          <a:noFill/>
        </p:spPr>
        <p:txBody>
          <a:bodyPr wrap="square" rtlCol="0">
            <a:spAutoFit/>
          </a:bodyPr>
          <a:lstStyle/>
          <a:p>
            <a:r>
              <a:rPr lang="zh-CN" altLang="en-US" sz="1600"/>
              <a:t>Figure </a:t>
            </a:r>
            <a:r>
              <a:rPr lang="en-US" altLang="zh-CN" sz="1600"/>
              <a:t>2</a:t>
            </a:r>
            <a:r>
              <a:rPr lang="zh-CN" altLang="en-US" sz="1600"/>
              <a:t>. SCS </a:t>
            </a:r>
            <a:r>
              <a:rPr lang="en-US" altLang="zh-CN" sz="1600"/>
              <a:t>0.37</a:t>
            </a:r>
            <a:r>
              <a:rPr lang="zh-CN" altLang="en-US" sz="1600"/>
              <a:t>kHz with CP </a:t>
            </a:r>
            <a:r>
              <a:rPr lang="en-US" altLang="zh-CN" sz="1600"/>
              <a:t>3</a:t>
            </a:r>
            <a:r>
              <a:rPr lang="zh-CN" altLang="en-US" sz="1600"/>
              <a:t>00us for </a:t>
            </a:r>
            <a:r>
              <a:rPr lang="en-US" altLang="zh-CN" sz="1600"/>
              <a:t>rooftop reception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86D33-AE04-4406-94CC-F102A274C3FD}"/>
              </a:ext>
            </a:extLst>
          </p:cNvPr>
          <p:cNvSpPr>
            <a:spLocks noGrp="1"/>
          </p:cNvSpPr>
          <p:nvPr>
            <p:ph type="title"/>
          </p:nvPr>
        </p:nvSpPr>
        <p:spPr/>
        <p:txBody>
          <a:bodyPr/>
          <a:lstStyle/>
          <a:p>
            <a:r>
              <a:rPr lang="sv-SE" dirty="0">
                <a:solidFill>
                  <a:srgbClr val="0070C0"/>
                </a:solidFill>
              </a:rPr>
              <a:t>Background</a:t>
            </a:r>
          </a:p>
        </p:txBody>
      </p:sp>
      <p:sp>
        <p:nvSpPr>
          <p:cNvPr id="3" name="Content Placeholder 2">
            <a:extLst>
              <a:ext uri="{FF2B5EF4-FFF2-40B4-BE49-F238E27FC236}">
                <a16:creationId xmlns:a16="http://schemas.microsoft.com/office/drawing/2014/main" id="{3CDBD0DA-C52A-4A10-8093-499C3F70124D}"/>
              </a:ext>
            </a:extLst>
          </p:cNvPr>
          <p:cNvSpPr>
            <a:spLocks noGrp="1"/>
          </p:cNvSpPr>
          <p:nvPr>
            <p:ph idx="1"/>
          </p:nvPr>
        </p:nvSpPr>
        <p:spPr/>
        <p:txBody>
          <a:bodyPr/>
          <a:lstStyle/>
          <a:p>
            <a:r>
              <a:rPr lang="sv-SE" dirty="0">
                <a:solidFill>
                  <a:srgbClr val="0070C0"/>
                </a:solidFill>
              </a:rPr>
              <a:t>In 36.211, it states:</a:t>
            </a:r>
          </a:p>
          <a:p>
            <a:r>
              <a:rPr lang="en-US" dirty="0">
                <a:solidFill>
                  <a:srgbClr val="0070C0"/>
                </a:solidFill>
              </a:rPr>
              <a:t>For subframes using </a:t>
            </a:r>
            <a:r>
              <a:rPr lang="en-US" dirty="0" err="1">
                <a:solidFill>
                  <a:srgbClr val="0070C0"/>
                </a:solidFill>
              </a:rPr>
              <a:t>Δf</a:t>
            </a:r>
            <a:r>
              <a:rPr lang="en-US" dirty="0">
                <a:solidFill>
                  <a:srgbClr val="0070C0"/>
                </a:solidFill>
              </a:rPr>
              <a:t>=2.5 kHz,  , or  , subframe   is defined as two slots,   and  , of length   each.</a:t>
            </a:r>
          </a:p>
          <a:p>
            <a:r>
              <a:rPr lang="en-US" dirty="0">
                <a:solidFill>
                  <a:srgbClr val="0070C0"/>
                </a:solidFill>
              </a:rPr>
              <a:t>For subframes using  , subframe   is defined as one slot,  , of length  .</a:t>
            </a:r>
          </a:p>
          <a:p>
            <a:r>
              <a:rPr lang="en-US" dirty="0">
                <a:solidFill>
                  <a:srgbClr val="0070C0"/>
                </a:solidFill>
              </a:rPr>
              <a:t>For transmissions using </a:t>
            </a:r>
            <a:r>
              <a:rPr lang="en-US" dirty="0" err="1">
                <a:solidFill>
                  <a:srgbClr val="0070C0"/>
                </a:solidFill>
              </a:rPr>
              <a:t>Δf</a:t>
            </a:r>
            <a:r>
              <a:rPr lang="en-US" dirty="0">
                <a:solidFill>
                  <a:srgbClr val="0070C0"/>
                </a:solidFill>
              </a:rPr>
              <a:t>=1⁄((82944T_"s"  ) )≈0.37 "kHz" , a slot has a length of 92160T_"s" =3" </a:t>
            </a:r>
            <a:r>
              <a:rPr lang="en-US" dirty="0" err="1">
                <a:solidFill>
                  <a:srgbClr val="0070C0"/>
                </a:solidFill>
              </a:rPr>
              <a:t>ms</a:t>
            </a:r>
            <a:r>
              <a:rPr lang="en-US" dirty="0">
                <a:solidFill>
                  <a:srgbClr val="0070C0"/>
                </a:solidFill>
              </a:rPr>
              <a:t>" . There are 13 slots, numbered in increasing order from 0 to 12, in a 40 </a:t>
            </a:r>
            <a:r>
              <a:rPr lang="en-US" dirty="0" err="1">
                <a:solidFill>
                  <a:srgbClr val="0070C0"/>
                </a:solidFill>
              </a:rPr>
              <a:t>ms</a:t>
            </a:r>
            <a:r>
              <a:rPr lang="en-US" dirty="0">
                <a:solidFill>
                  <a:srgbClr val="0070C0"/>
                </a:solidFill>
              </a:rPr>
              <a:t> period starting at </a:t>
            </a:r>
            <a:r>
              <a:rPr lang="en-US" dirty="0" err="1">
                <a:solidFill>
                  <a:srgbClr val="0070C0"/>
                </a:solidFill>
              </a:rPr>
              <a:t>n_"f</a:t>
            </a:r>
            <a:r>
              <a:rPr lang="en-US" dirty="0">
                <a:solidFill>
                  <a:srgbClr val="0070C0"/>
                </a:solidFill>
              </a:rPr>
              <a:t>"  " mod " 4=0 with slot 0 starting at 30720T_"s"  in the 40 </a:t>
            </a:r>
            <a:r>
              <a:rPr lang="en-US" dirty="0" err="1">
                <a:solidFill>
                  <a:srgbClr val="0070C0"/>
                </a:solidFill>
              </a:rPr>
              <a:t>ms</a:t>
            </a:r>
            <a:r>
              <a:rPr lang="en-US" dirty="0">
                <a:solidFill>
                  <a:srgbClr val="0070C0"/>
                </a:solidFill>
              </a:rPr>
              <a:t> period</a:t>
            </a:r>
          </a:p>
          <a:p>
            <a:endParaRPr lang="sv-SE" dirty="0"/>
          </a:p>
        </p:txBody>
      </p:sp>
      <p:sp>
        <p:nvSpPr>
          <p:cNvPr id="4" name="Slide Number Placeholder 3">
            <a:extLst>
              <a:ext uri="{FF2B5EF4-FFF2-40B4-BE49-F238E27FC236}">
                <a16:creationId xmlns:a16="http://schemas.microsoft.com/office/drawing/2014/main" id="{FCAE43D3-A56C-4CEC-B19F-C9E78826119C}"/>
              </a:ext>
            </a:extLst>
          </p:cNvPr>
          <p:cNvSpPr>
            <a:spLocks noGrp="1"/>
          </p:cNvSpPr>
          <p:nvPr>
            <p:ph type="sldNum" sz="quarter" idx="12"/>
          </p:nvPr>
        </p:nvSpPr>
        <p:spPr/>
        <p:txBody>
          <a:bodyPr/>
          <a:lstStyle/>
          <a:p>
            <a:fld id="{5A895D4C-8F8D-4A03-BC45-F746214387B6}" type="slidenum">
              <a:rPr lang="en-US" smtClean="0"/>
              <a:t>3</a:t>
            </a:fld>
            <a:endParaRPr lang="en-US"/>
          </a:p>
        </p:txBody>
      </p:sp>
    </p:spTree>
    <p:extLst>
      <p:ext uri="{BB962C8B-B14F-4D97-AF65-F5344CB8AC3E}">
        <p14:creationId xmlns:p14="http://schemas.microsoft.com/office/powerpoint/2010/main" val="343254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C8DBD-F009-425E-B1F6-27F61C85A7C1}"/>
              </a:ext>
            </a:extLst>
          </p:cNvPr>
          <p:cNvSpPr>
            <a:spLocks noGrp="1"/>
          </p:cNvSpPr>
          <p:nvPr>
            <p:ph type="title"/>
          </p:nvPr>
        </p:nvSpPr>
        <p:spPr/>
        <p:txBody>
          <a:bodyPr/>
          <a:lstStyle/>
          <a:p>
            <a:r>
              <a:rPr lang="sv-SE" dirty="0">
                <a:solidFill>
                  <a:srgbClr val="0070C0"/>
                </a:solidFill>
              </a:rPr>
              <a:t>WF</a:t>
            </a:r>
            <a:r>
              <a:rPr lang="sv-SE" dirty="0"/>
              <a:t> </a:t>
            </a:r>
          </a:p>
        </p:txBody>
      </p:sp>
      <p:sp>
        <p:nvSpPr>
          <p:cNvPr id="3" name="Content Placeholder 2">
            <a:extLst>
              <a:ext uri="{FF2B5EF4-FFF2-40B4-BE49-F238E27FC236}">
                <a16:creationId xmlns:a16="http://schemas.microsoft.com/office/drawing/2014/main" id="{5989D647-CBF4-49E5-9866-E607010AA8F3}"/>
              </a:ext>
            </a:extLst>
          </p:cNvPr>
          <p:cNvSpPr>
            <a:spLocks noGrp="1"/>
          </p:cNvSpPr>
          <p:nvPr>
            <p:ph idx="1"/>
          </p:nvPr>
        </p:nvSpPr>
        <p:spPr/>
        <p:txBody>
          <a:bodyPr/>
          <a:lstStyle/>
          <a:p>
            <a:r>
              <a:rPr lang="sv-SE" dirty="0">
                <a:solidFill>
                  <a:srgbClr val="0070C0"/>
                </a:solidFill>
              </a:rPr>
              <a:t>Basic unit of measurement scaling factor:</a:t>
            </a:r>
          </a:p>
          <a:p>
            <a:pPr lvl="1"/>
            <a:r>
              <a:rPr lang="sv-SE" dirty="0">
                <a:solidFill>
                  <a:srgbClr val="0070C0"/>
                </a:solidFill>
              </a:rPr>
              <a:t>Option 1: 1 slot per 38.104 definition</a:t>
            </a:r>
          </a:p>
          <a:p>
            <a:pPr lvl="2"/>
            <a:r>
              <a:rPr lang="sv-SE" dirty="0">
                <a:solidFill>
                  <a:srgbClr val="0070C0"/>
                </a:solidFill>
              </a:rPr>
              <a:t>2.5kHz SCS: 2 slots = 1ms </a:t>
            </a:r>
          </a:p>
          <a:p>
            <a:pPr lvl="2"/>
            <a:r>
              <a:rPr lang="sv-SE" dirty="0">
                <a:solidFill>
                  <a:srgbClr val="0070C0"/>
                </a:solidFill>
              </a:rPr>
              <a:t>0.37 kHz SCS:  1 slot = 3ms</a:t>
            </a:r>
          </a:p>
          <a:p>
            <a:pPr lvl="1"/>
            <a:r>
              <a:rPr lang="sv-SE" dirty="0">
                <a:solidFill>
                  <a:srgbClr val="0070C0"/>
                </a:solidFill>
              </a:rPr>
              <a:t>Option 2: other scaling factor</a:t>
            </a:r>
          </a:p>
          <a:p>
            <a:pPr lvl="1"/>
            <a:endParaRPr lang="sv-SE" dirty="0">
              <a:solidFill>
                <a:srgbClr val="0070C0"/>
              </a:solidFill>
            </a:endParaRPr>
          </a:p>
          <a:p>
            <a:r>
              <a:rPr lang="sv-SE" dirty="0">
                <a:solidFill>
                  <a:srgbClr val="0070C0"/>
                </a:solidFill>
              </a:rPr>
              <a:t>Measurement interval:</a:t>
            </a:r>
          </a:p>
          <a:p>
            <a:pPr lvl="1"/>
            <a:r>
              <a:rPr lang="sv-SE" dirty="0">
                <a:solidFill>
                  <a:srgbClr val="0070C0"/>
                </a:solidFill>
              </a:rPr>
              <a:t>Option 1: </a:t>
            </a:r>
          </a:p>
          <a:p>
            <a:pPr lvl="2"/>
            <a:r>
              <a:rPr lang="sv-SE" dirty="0">
                <a:solidFill>
                  <a:srgbClr val="0070C0"/>
                </a:solidFill>
              </a:rPr>
              <a:t>2.5kHz SCS: 10ms</a:t>
            </a:r>
          </a:p>
          <a:p>
            <a:pPr lvl="2"/>
            <a:r>
              <a:rPr lang="sv-SE" dirty="0">
                <a:solidFill>
                  <a:srgbClr val="0070C0"/>
                </a:solidFill>
              </a:rPr>
              <a:t>0.37 kHz SCS:  10ms</a:t>
            </a:r>
          </a:p>
          <a:p>
            <a:pPr lvl="1"/>
            <a:r>
              <a:rPr lang="sv-SE" dirty="0">
                <a:solidFill>
                  <a:srgbClr val="0070C0"/>
                </a:solidFill>
              </a:rPr>
              <a:t>Option 2: other </a:t>
            </a:r>
          </a:p>
          <a:p>
            <a:pPr lvl="1"/>
            <a:endParaRPr lang="sv-SE" dirty="0"/>
          </a:p>
        </p:txBody>
      </p:sp>
      <p:sp>
        <p:nvSpPr>
          <p:cNvPr id="4" name="Slide Number Placeholder 3">
            <a:extLst>
              <a:ext uri="{FF2B5EF4-FFF2-40B4-BE49-F238E27FC236}">
                <a16:creationId xmlns:a16="http://schemas.microsoft.com/office/drawing/2014/main" id="{4147C904-DF45-4EF8-ACE6-A8B841864BCC}"/>
              </a:ext>
            </a:extLst>
          </p:cNvPr>
          <p:cNvSpPr>
            <a:spLocks noGrp="1"/>
          </p:cNvSpPr>
          <p:nvPr>
            <p:ph type="sldNum" sz="quarter" idx="12"/>
          </p:nvPr>
        </p:nvSpPr>
        <p:spPr/>
        <p:txBody>
          <a:bodyPr/>
          <a:lstStyle/>
          <a:p>
            <a:fld id="{5A895D4C-8F8D-4A03-BC45-F746214387B6}" type="slidenum">
              <a:rPr lang="en-US" smtClean="0"/>
              <a:t>4</a:t>
            </a:fld>
            <a:endParaRPr lang="en-US"/>
          </a:p>
        </p:txBody>
      </p:sp>
    </p:spTree>
    <p:extLst>
      <p:ext uri="{BB962C8B-B14F-4D97-AF65-F5344CB8AC3E}">
        <p14:creationId xmlns:p14="http://schemas.microsoft.com/office/powerpoint/2010/main" val="4292169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60C3-B0F1-49FA-B24F-B633A706BFD7}"/>
              </a:ext>
            </a:extLst>
          </p:cNvPr>
          <p:cNvSpPr>
            <a:spLocks noGrp="1"/>
          </p:cNvSpPr>
          <p:nvPr>
            <p:ph type="title"/>
          </p:nvPr>
        </p:nvSpPr>
        <p:spPr/>
        <p:txBody>
          <a:bodyPr/>
          <a:lstStyle/>
          <a:p>
            <a:r>
              <a:rPr lang="sv-SE" dirty="0">
                <a:solidFill>
                  <a:srgbClr val="0070C0"/>
                </a:solidFill>
              </a:rPr>
              <a:t>WF </a:t>
            </a:r>
          </a:p>
        </p:txBody>
      </p:sp>
      <p:sp>
        <p:nvSpPr>
          <p:cNvPr id="3" name="Content Placeholder 2">
            <a:extLst>
              <a:ext uri="{FF2B5EF4-FFF2-40B4-BE49-F238E27FC236}">
                <a16:creationId xmlns:a16="http://schemas.microsoft.com/office/drawing/2014/main" id="{F70B539B-9352-484D-A411-F065C4440195}"/>
              </a:ext>
            </a:extLst>
          </p:cNvPr>
          <p:cNvSpPr>
            <a:spLocks noGrp="1"/>
          </p:cNvSpPr>
          <p:nvPr>
            <p:ph idx="1"/>
          </p:nvPr>
        </p:nvSpPr>
        <p:spPr/>
        <p:txBody>
          <a:bodyPr/>
          <a:lstStyle/>
          <a:p>
            <a:r>
              <a:rPr lang="en-US" dirty="0">
                <a:solidFill>
                  <a:srgbClr val="0070C0"/>
                </a:solidFill>
              </a:rPr>
              <a:t>The observation period for determining the frequency/time offset </a:t>
            </a:r>
          </a:p>
          <a:p>
            <a:pPr lvl="1"/>
            <a:r>
              <a:rPr lang="en-US" dirty="0">
                <a:solidFill>
                  <a:srgbClr val="0070C0"/>
                </a:solidFill>
              </a:rPr>
              <a:t>Option 1: 1 slot per 38.104 definition</a:t>
            </a:r>
          </a:p>
          <a:p>
            <a:pPr lvl="2"/>
            <a:r>
              <a:rPr lang="en-US" dirty="0">
                <a:solidFill>
                  <a:srgbClr val="0070C0"/>
                </a:solidFill>
              </a:rPr>
              <a:t>2.5kHz SCS: 1 slots = 0.5ms </a:t>
            </a:r>
          </a:p>
          <a:p>
            <a:pPr lvl="2"/>
            <a:r>
              <a:rPr lang="en-US" dirty="0">
                <a:solidFill>
                  <a:srgbClr val="0070C0"/>
                </a:solidFill>
              </a:rPr>
              <a:t>0.37 kHz SCS:  1 slot = 3ms</a:t>
            </a:r>
          </a:p>
          <a:p>
            <a:pPr lvl="1"/>
            <a:r>
              <a:rPr lang="en-US" dirty="0">
                <a:solidFill>
                  <a:srgbClr val="0070C0"/>
                </a:solidFill>
              </a:rPr>
              <a:t>Option 2: scaling factor of 2</a:t>
            </a:r>
          </a:p>
          <a:p>
            <a:pPr lvl="2"/>
            <a:r>
              <a:rPr lang="sv-SE" dirty="0">
                <a:solidFill>
                  <a:srgbClr val="0070C0"/>
                </a:solidFill>
              </a:rPr>
              <a:t>2.5kHz SCS: 2 slots = 1ms </a:t>
            </a:r>
          </a:p>
          <a:p>
            <a:pPr lvl="2"/>
            <a:r>
              <a:rPr lang="sv-SE" dirty="0">
                <a:solidFill>
                  <a:srgbClr val="0070C0"/>
                </a:solidFill>
              </a:rPr>
              <a:t>0.37 kHz SCS:  2slot = 6ms</a:t>
            </a:r>
          </a:p>
          <a:p>
            <a:pPr lvl="1"/>
            <a:r>
              <a:rPr lang="sv-SE" dirty="0">
                <a:solidFill>
                  <a:srgbClr val="0070C0"/>
                </a:solidFill>
              </a:rPr>
              <a:t>Option 3: other</a:t>
            </a:r>
          </a:p>
        </p:txBody>
      </p:sp>
      <p:sp>
        <p:nvSpPr>
          <p:cNvPr id="4" name="Slide Number Placeholder 3">
            <a:extLst>
              <a:ext uri="{FF2B5EF4-FFF2-40B4-BE49-F238E27FC236}">
                <a16:creationId xmlns:a16="http://schemas.microsoft.com/office/drawing/2014/main" id="{933FAA1A-3742-42E5-BFC2-46C63A7BB9E8}"/>
              </a:ext>
            </a:extLst>
          </p:cNvPr>
          <p:cNvSpPr>
            <a:spLocks noGrp="1"/>
          </p:cNvSpPr>
          <p:nvPr>
            <p:ph type="sldNum" sz="quarter" idx="12"/>
          </p:nvPr>
        </p:nvSpPr>
        <p:spPr/>
        <p:txBody>
          <a:bodyPr/>
          <a:lstStyle/>
          <a:p>
            <a:fld id="{5A895D4C-8F8D-4A03-BC45-F746214387B6}" type="slidenum">
              <a:rPr lang="en-US" smtClean="0"/>
              <a:t>5</a:t>
            </a:fld>
            <a:endParaRPr lang="en-US"/>
          </a:p>
        </p:txBody>
      </p:sp>
    </p:spTree>
    <p:extLst>
      <p:ext uri="{BB962C8B-B14F-4D97-AF65-F5344CB8AC3E}">
        <p14:creationId xmlns:p14="http://schemas.microsoft.com/office/powerpoint/2010/main" val="271318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z="2800" dirty="0"/>
              <a:t>WF</a:t>
            </a:r>
            <a:endParaRPr lang="en-US" sz="2800" b="1" dirty="0"/>
          </a:p>
        </p:txBody>
      </p:sp>
      <p:sp>
        <p:nvSpPr>
          <p:cNvPr id="3" name="Content Placeholder 2"/>
          <p:cNvSpPr>
            <a:spLocks noGrp="1"/>
          </p:cNvSpPr>
          <p:nvPr>
            <p:ph idx="1"/>
          </p:nvPr>
        </p:nvSpPr>
        <p:spPr>
          <a:xfrm>
            <a:off x="838200" y="1463675"/>
            <a:ext cx="10515600" cy="4351338"/>
          </a:xfrm>
        </p:spPr>
        <p:txBody>
          <a:bodyPr>
            <a:normAutofit/>
          </a:bodyPr>
          <a:lstStyle/>
          <a:p>
            <a:pPr marL="0" indent="0">
              <a:buNone/>
            </a:pPr>
            <a:r>
              <a:rPr lang="en-US" b="1" dirty="0">
                <a:solidFill>
                  <a:srgbClr val="0070C0"/>
                </a:solidFill>
              </a:rPr>
              <a:t>EVM window ratio and FFT size </a:t>
            </a:r>
          </a:p>
          <a:p>
            <a:pPr marL="0" indent="0">
              <a:buNone/>
            </a:pPr>
            <a:r>
              <a:rPr lang="en-US" altLang="sv-SE" b="1" dirty="0">
                <a:solidFill>
                  <a:srgbClr val="0070C0"/>
                </a:solidFill>
              </a:rPr>
              <a:t>for 2.5KHz and 0.37KHz SCS:</a:t>
            </a:r>
            <a:endParaRPr lang="en-US" altLang="sv-SE" dirty="0">
              <a:solidFill>
                <a:srgbClr val="0070C0"/>
              </a:solidFill>
            </a:endParaRPr>
          </a:p>
          <a:p>
            <a:pPr lvl="1">
              <a:buFont typeface="Arial" panose="020B0604020202020204" pitchFamily="34" charset="0"/>
              <a:buChar char="‒"/>
            </a:pPr>
            <a:r>
              <a:rPr lang="en-US" altLang="sv-SE" sz="2000" dirty="0">
                <a:solidFill>
                  <a:srgbClr val="0070C0"/>
                </a:solidFill>
              </a:rPr>
              <a:t>EVM window ratio should reuse the value of 15KHz with normal CP;</a:t>
            </a:r>
          </a:p>
          <a:p>
            <a:pPr lvl="1">
              <a:buFont typeface="Arial" panose="020B0604020202020204" pitchFamily="34" charset="0"/>
              <a:buChar char="‒"/>
            </a:pPr>
            <a:r>
              <a:rPr lang="en-US" altLang="sv-SE" sz="2000" dirty="0">
                <a:solidFill>
                  <a:srgbClr val="0070C0"/>
                </a:solidFill>
              </a:rPr>
              <a:t>FFT size </a:t>
            </a:r>
            <a:r>
              <a:rPr lang="en-US" altLang="sv-SE" sz="2000" strike="sngStrike" dirty="0">
                <a:solidFill>
                  <a:srgbClr val="0070C0"/>
                </a:solidFill>
              </a:rPr>
              <a:t>should only have factors of 2 and/or 3 </a:t>
            </a:r>
            <a:r>
              <a:rPr lang="en-US" altLang="sv-SE" sz="2000" dirty="0">
                <a:solidFill>
                  <a:srgbClr val="0070C0"/>
                </a:solidFill>
              </a:rPr>
              <a:t>basd on RAN1 agreement to limit UE complexity.</a:t>
            </a:r>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Tree>
    <p:extLst>
      <p:ext uri="{BB962C8B-B14F-4D97-AF65-F5344CB8AC3E}">
        <p14:creationId xmlns:p14="http://schemas.microsoft.com/office/powerpoint/2010/main" val="130452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strike="sngStrike" dirty="0"/>
              <a:t>Measurement interval and observation period for EVM measurement</a:t>
            </a:r>
          </a:p>
        </p:txBody>
      </p:sp>
      <p:sp>
        <p:nvSpPr>
          <p:cNvPr id="3" name="Content Placeholder 2"/>
          <p:cNvSpPr>
            <a:spLocks noGrp="1"/>
          </p:cNvSpPr>
          <p:nvPr>
            <p:ph idx="1"/>
          </p:nvPr>
        </p:nvSpPr>
        <p:spPr>
          <a:xfrm>
            <a:off x="838200" y="1463675"/>
            <a:ext cx="10515600" cy="4351338"/>
          </a:xfrm>
        </p:spPr>
        <p:txBody>
          <a:bodyPr/>
          <a:lstStyle/>
          <a:p>
            <a:pPr marL="0" indent="0">
              <a:buNone/>
            </a:pPr>
            <a:r>
              <a:rPr lang="en-US" altLang="sv-SE" b="1" strike="sngStrike" dirty="0"/>
              <a:t>Agreement:</a:t>
            </a:r>
          </a:p>
          <a:p>
            <a:pPr marL="0" indent="0">
              <a:buNone/>
            </a:pPr>
            <a:r>
              <a:rPr lang="en-US" altLang="sv-SE" b="1" strike="sngStrike" dirty="0"/>
              <a:t>For 2.5KHz SCS:</a:t>
            </a:r>
            <a:endParaRPr lang="en-US" altLang="sv-SE" strike="sngStrike" dirty="0"/>
          </a:p>
          <a:p>
            <a:pPr>
              <a:buFont typeface="Arial" panose="020B0604020202020204" pitchFamily="34" charset="0"/>
              <a:buChar char="‒"/>
            </a:pPr>
            <a:r>
              <a:rPr lang="en-US" altLang="sv-SE" sz="2400" strike="sngStrike" dirty="0"/>
              <a:t>Observation period for single EVM measurement: 1ms</a:t>
            </a:r>
          </a:p>
          <a:p>
            <a:pPr>
              <a:buFont typeface="Arial" panose="020B0604020202020204" pitchFamily="34" charset="0"/>
              <a:buChar char="‒"/>
            </a:pPr>
            <a:r>
              <a:rPr lang="en-US" altLang="sv-SE" sz="2400" strike="sngStrike" dirty="0"/>
              <a:t>measurement interval for EVM averaging among different subframes: 10ms;</a:t>
            </a:r>
            <a:endParaRPr lang="en-US" altLang="sv-SE" strike="sngStrike" dirty="0"/>
          </a:p>
          <a:p>
            <a:pPr marL="0" indent="0">
              <a:buNone/>
            </a:pPr>
            <a:r>
              <a:rPr lang="en-US" altLang="sv-SE" b="1" strike="sngStrike" dirty="0">
                <a:sym typeface="+mn-ea"/>
              </a:rPr>
              <a:t>For 0.37KHz SCS:</a:t>
            </a:r>
            <a:endParaRPr lang="en-US" altLang="sv-SE" strike="sngStrike" dirty="0"/>
          </a:p>
          <a:p>
            <a:pPr algn="l">
              <a:buFont typeface="Arial" panose="020B0604020202020204" pitchFamily="34" charset="0"/>
              <a:buChar char="‒"/>
            </a:pPr>
            <a:r>
              <a:rPr lang="en-US" altLang="sv-SE" sz="2400" strike="sngStrike" dirty="0">
                <a:sym typeface="+mn-ea"/>
              </a:rPr>
              <a:t>Observation period for single EVM measurement: 3ms</a:t>
            </a:r>
            <a:endParaRPr lang="en-US" altLang="sv-SE" sz="2400" strike="sngStrike" dirty="0"/>
          </a:p>
          <a:p>
            <a:pPr algn="l">
              <a:buFont typeface="Arial" panose="020B0604020202020204" pitchFamily="34" charset="0"/>
              <a:buChar char="‒"/>
            </a:pPr>
            <a:r>
              <a:rPr lang="en-US" altLang="sv-SE" sz="2400" strike="sngStrike" dirty="0">
                <a:sym typeface="+mn-ea"/>
              </a:rPr>
              <a:t>measurement interval for EVM averaging among different subframes: 10ms</a:t>
            </a:r>
            <a:r>
              <a:rPr lang="en-US" altLang="sv-SE" sz="2400" dirty="0">
                <a:sym typeface="+mn-ea"/>
              </a:rPr>
              <a:t>;</a:t>
            </a:r>
            <a:endParaRPr lang="en-US" altLang="sv-SE" sz="2000" dirty="0"/>
          </a:p>
          <a:p>
            <a:pPr lvl="1"/>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138112"/>
            <a:ext cx="10515600" cy="1325563"/>
          </a:xfrm>
        </p:spPr>
        <p:txBody>
          <a:bodyPr/>
          <a:lstStyle/>
          <a:p>
            <a:r>
              <a:rPr lang="en-US" sz="2800" b="1" strike="sngStrike" dirty="0"/>
              <a:t>Observation period for freq/timing error estimation</a:t>
            </a:r>
          </a:p>
        </p:txBody>
      </p:sp>
      <p:sp>
        <p:nvSpPr>
          <p:cNvPr id="3" name="Content Placeholder 2"/>
          <p:cNvSpPr>
            <a:spLocks noGrp="1"/>
          </p:cNvSpPr>
          <p:nvPr>
            <p:ph idx="1"/>
          </p:nvPr>
        </p:nvSpPr>
        <p:spPr>
          <a:xfrm>
            <a:off x="838200" y="1463675"/>
            <a:ext cx="10515600" cy="4351338"/>
          </a:xfrm>
        </p:spPr>
        <p:txBody>
          <a:bodyPr>
            <a:normAutofit fontScale="92500" lnSpcReduction="20000"/>
          </a:bodyPr>
          <a:lstStyle/>
          <a:p>
            <a:pPr marL="0" indent="0">
              <a:buNone/>
            </a:pPr>
            <a:r>
              <a:rPr lang="en-US" altLang="sv-SE" b="1" strike="sngStrike" dirty="0"/>
              <a:t>Agreement: for 2.5KHz SCS:</a:t>
            </a:r>
            <a:endParaRPr lang="en-US" altLang="sv-SE" strike="sngStrike" dirty="0"/>
          </a:p>
          <a:p>
            <a:pPr>
              <a:buFont typeface="Arial" panose="020B0604020202020204" pitchFamily="34" charset="0"/>
              <a:buChar char="‒"/>
            </a:pPr>
            <a:r>
              <a:rPr lang="en-US" altLang="sv-SE" sz="2400" strike="sngStrike" dirty="0"/>
              <a:t>Observation period for freq/timing error estimation: 1ms</a:t>
            </a:r>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strike="sngStrike" dirty="0"/>
          </a:p>
          <a:p>
            <a:pPr>
              <a:buFont typeface="Arial" panose="020B0604020202020204" pitchFamily="34" charset="0"/>
              <a:buChar char="‒"/>
            </a:pPr>
            <a:r>
              <a:rPr lang="en-US" altLang="sv-SE" sz="2400" strike="sngStrike" dirty="0"/>
              <a:t>Note: 1st symbol and 2nd symbol are used for freq/timing estimation.</a:t>
            </a:r>
          </a:p>
          <a:p>
            <a:pPr>
              <a:buFont typeface="Arial" panose="020B0604020202020204" pitchFamily="34" charset="0"/>
              <a:buChar char="‒"/>
            </a:pPr>
            <a:endParaRPr lang="en-US" altLang="sv-SE" b="1" strike="sngStrike" dirty="0">
              <a:sym typeface="+mn-ea"/>
            </a:endParaRPr>
          </a:p>
          <a:p>
            <a:pPr>
              <a:buFont typeface="Arial" panose="020B0604020202020204" pitchFamily="34" charset="0"/>
              <a:buChar char="‒"/>
            </a:pPr>
            <a:endParaRPr lang="en-US" altLang="sv-SE" b="1" strike="sngStrike"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pic>
        <p:nvPicPr>
          <p:cNvPr id="4" name="图片 -2147482619"/>
          <p:cNvPicPr>
            <a:picLocks noChangeAspect="1"/>
          </p:cNvPicPr>
          <p:nvPr/>
        </p:nvPicPr>
        <p:blipFill>
          <a:blip r:embed="rId2"/>
          <a:stretch>
            <a:fillRect/>
          </a:stretch>
        </p:blipFill>
        <p:spPr>
          <a:xfrm>
            <a:off x="5567998" y="2372995"/>
            <a:ext cx="1558925" cy="2373630"/>
          </a:xfrm>
          <a:prstGeom prst="rect">
            <a:avLst/>
          </a:prstGeom>
          <a:noFill/>
          <a:ln w="9525">
            <a:noFill/>
          </a:ln>
        </p:spPr>
      </p:pic>
      <p:sp>
        <p:nvSpPr>
          <p:cNvPr id="5" name="文本框 4"/>
          <p:cNvSpPr txBox="1"/>
          <p:nvPr/>
        </p:nvSpPr>
        <p:spPr>
          <a:xfrm>
            <a:off x="3556000" y="4887595"/>
            <a:ext cx="7606030" cy="368300"/>
          </a:xfrm>
          <a:prstGeom prst="rect">
            <a:avLst/>
          </a:prstGeom>
          <a:noFill/>
        </p:spPr>
        <p:txBody>
          <a:bodyPr wrap="square" rtlCol="0">
            <a:spAutoFit/>
          </a:bodyPr>
          <a:lstStyle/>
          <a:p>
            <a:r>
              <a:rPr lang="zh-CN" altLang="en-US"/>
              <a:t>Figure </a:t>
            </a:r>
            <a:r>
              <a:rPr lang="en-US" altLang="zh-CN"/>
              <a:t>1</a:t>
            </a:r>
            <a:r>
              <a:rPr lang="zh-CN" altLang="en-US"/>
              <a:t>. RS pattern of Df=2 and Dt=2 for the support of mobility up to 250km/h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strike="sngStrike" dirty="0">
                <a:effectLst>
                  <a:outerShdw blurRad="38100" dist="38100" dir="2700000" algn="tl">
                    <a:srgbClr val="000000">
                      <a:alpha val="43137"/>
                    </a:srgbClr>
                  </a:outerShdw>
                </a:effectLst>
              </a:rPr>
              <a:t>Observation period for freq/timing error estimation</a:t>
            </a:r>
          </a:p>
        </p:txBody>
      </p:sp>
      <p:sp>
        <p:nvSpPr>
          <p:cNvPr id="3" name="Content Placeholder 2"/>
          <p:cNvSpPr>
            <a:spLocks noGrp="1"/>
          </p:cNvSpPr>
          <p:nvPr>
            <p:ph idx="1"/>
          </p:nvPr>
        </p:nvSpPr>
        <p:spPr>
          <a:xfrm>
            <a:off x="838200" y="1463675"/>
            <a:ext cx="10515600" cy="4351338"/>
          </a:xfrm>
        </p:spPr>
        <p:txBody>
          <a:bodyPr>
            <a:normAutofit fontScale="92500" lnSpcReduction="20000"/>
          </a:bodyPr>
          <a:lstStyle/>
          <a:p>
            <a:pPr marL="0" indent="0">
              <a:buNone/>
            </a:pPr>
            <a:r>
              <a:rPr lang="en-US" altLang="sv-SE" b="1" strike="sngStrike" dirty="0"/>
              <a:t>Agreement: for 0.37KHz SCS:</a:t>
            </a:r>
            <a:endParaRPr lang="en-US" altLang="sv-SE" strike="sngStrike" dirty="0"/>
          </a:p>
          <a:p>
            <a:pPr>
              <a:buFont typeface="Arial" panose="020B0604020202020204" pitchFamily="34" charset="0"/>
              <a:buChar char="‒"/>
            </a:pPr>
            <a:r>
              <a:rPr lang="en-US" altLang="sv-SE" sz="2400" strike="sngStrike" dirty="0"/>
              <a:t>Observation period for freq/timing error estimation for MBSFN RS type 1: 6ms</a:t>
            </a:r>
          </a:p>
          <a:p>
            <a:pPr>
              <a:buFont typeface="Arial" panose="020B0604020202020204" pitchFamily="34" charset="0"/>
              <a:buChar char="‒"/>
            </a:pPr>
            <a:endParaRPr lang="en-US" altLang="sv-SE" sz="2400" strike="sngStrike"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r>
              <a:rPr lang="en-US" altLang="sv-SE" sz="2400" strike="sngStrike" dirty="0"/>
              <a:t>Note: 1st symbol and 2nd symbol are used for freq/timing estimation</a:t>
            </a:r>
            <a:r>
              <a:rPr lang="en-US" altLang="sv-SE" sz="2400" dirty="0"/>
              <a:t>.</a:t>
            </a: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
        <p:nvSpPr>
          <p:cNvPr id="5" name="文本框 4"/>
          <p:cNvSpPr txBox="1"/>
          <p:nvPr/>
        </p:nvSpPr>
        <p:spPr>
          <a:xfrm>
            <a:off x="2885440" y="4719955"/>
            <a:ext cx="7606030" cy="368300"/>
          </a:xfrm>
          <a:prstGeom prst="rect">
            <a:avLst/>
          </a:prstGeom>
          <a:noFill/>
        </p:spPr>
        <p:txBody>
          <a:bodyPr wrap="square" rtlCol="0">
            <a:spAutoFit/>
          </a:bodyPr>
          <a:lstStyle/>
          <a:p>
            <a:r>
              <a:rPr lang="zh-CN" altLang="en-US" dirty="0"/>
              <a:t>Figure </a:t>
            </a:r>
            <a:r>
              <a:rPr lang="en-US" altLang="zh-CN" dirty="0"/>
              <a:t>1</a:t>
            </a:r>
            <a:r>
              <a:rPr lang="zh-CN" altLang="en-US" dirty="0"/>
              <a:t>. RS patter for Df=3 and Dt=4 for rooftop reception</a:t>
            </a:r>
          </a:p>
        </p:txBody>
      </p:sp>
      <p:pic>
        <p:nvPicPr>
          <p:cNvPr id="4" name="Picture 9"/>
          <p:cNvPicPr>
            <a:picLocks noChangeAspect="1"/>
          </p:cNvPicPr>
          <p:nvPr/>
        </p:nvPicPr>
        <p:blipFill>
          <a:blip r:embed="rId2"/>
          <a:stretch>
            <a:fillRect/>
          </a:stretch>
        </p:blipFill>
        <p:spPr>
          <a:xfrm>
            <a:off x="3158490" y="2152015"/>
            <a:ext cx="5539105" cy="2554605"/>
          </a:xfrm>
          <a:prstGeom prst="rect">
            <a:avLst/>
          </a:prstGeom>
          <a:noFill/>
          <a:ln w="9525">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892</Words>
  <Application>Microsoft Office PowerPoint</Application>
  <PresentationFormat>Widescreen</PresentationFormat>
  <Paragraphs>139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WF on the measurement interval and observation time for frequency/time correction for 2.5kHz and 0.37kHz</vt:lpstr>
      <vt:lpstr>Background </vt:lpstr>
      <vt:lpstr>Background</vt:lpstr>
      <vt:lpstr>WF </vt:lpstr>
      <vt:lpstr>WF </vt:lpstr>
      <vt:lpstr>WF</vt:lpstr>
      <vt:lpstr>Measurement interval and observation period for EVM measurement</vt:lpstr>
      <vt:lpstr>Observation period for freq/timing error estimation</vt:lpstr>
      <vt:lpstr>Observation period for freq/timing error estimation</vt:lpstr>
      <vt:lpstr>Observation period for freq/timing error estimation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for NR PC3 fallback</dc:title>
  <dc:creator>Gene Fong</dc:creator>
  <cp:lastModifiedBy>Chunhui Zhang</cp:lastModifiedBy>
  <cp:revision>88</cp:revision>
  <dcterms:created xsi:type="dcterms:W3CDTF">2018-08-21T06:09:00Z</dcterms:created>
  <dcterms:modified xsi:type="dcterms:W3CDTF">2020-06-03T07:53:06Z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0x01010057487C7AB0FA344C95D548FCA1A0E6B1</vt:lpwstr>
  </property>
  <property fmtid="{D5CDD505-2E9C-101B-9397-08002B2CF9AE}" pid="3" name="KSOProductBuildVer">
    <vt:lpwstr>2052-10.8.2.6613</vt:lpwstr>
  </property>
</Properties>
</file>