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302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61" autoAdjust="0"/>
    <p:restoredTop sz="96066" autoAdjust="0"/>
  </p:normalViewPr>
  <p:slideViewPr>
    <p:cSldViewPr>
      <p:cViewPr varScale="1">
        <p:scale>
          <a:sx n="102" d="100"/>
          <a:sy n="102" d="100"/>
        </p:scale>
        <p:origin x="10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82961E-85B7-4CA5-B036-C72F184F1952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701A4-192C-4257-8815-E3F0C8F3C8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75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074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altLang="zh-CN" sz="4000" b="1" dirty="0" smtClean="0"/>
              <a:t>WF </a:t>
            </a:r>
            <a:r>
              <a:rPr lang="en-GB" altLang="zh-CN" sz="4000" b="1" dirty="0"/>
              <a:t>on FR2 new FWA UE RRM </a:t>
            </a:r>
            <a:r>
              <a:rPr lang="en-GB" altLang="zh-CN" sz="4000" b="1" dirty="0" smtClean="0"/>
              <a:t>requirement</a:t>
            </a:r>
            <a:r>
              <a:rPr lang="en-US" altLang="zh-CN" sz="4000" b="1" dirty="0" smtClean="0"/>
              <a:t>s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>
                <a:solidFill>
                  <a:schemeClr val="tx1"/>
                </a:solidFill>
              </a:rPr>
              <a:t>Huawei, HiSilicon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7504" y="188639"/>
            <a:ext cx="38779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3GPP TSG-RAN4 Meeting #</a:t>
            </a:r>
            <a:r>
              <a:rPr lang="en-GB" b="1" dirty="0" smtClean="0"/>
              <a:t>95-e </a:t>
            </a:r>
            <a:r>
              <a:rPr lang="en-GB" b="1" dirty="0"/>
              <a:t>	</a:t>
            </a:r>
          </a:p>
          <a:p>
            <a:r>
              <a:rPr lang="en-US" altLang="zh-CN" b="1" dirty="0"/>
              <a:t>Online, </a:t>
            </a:r>
            <a:r>
              <a:rPr lang="en-US" altLang="zh-CN" b="1" dirty="0" smtClean="0"/>
              <a:t>25</a:t>
            </a:r>
            <a:r>
              <a:rPr lang="en-US" altLang="zh-CN" b="1" baseline="30000" dirty="0" smtClean="0"/>
              <a:t>th</a:t>
            </a:r>
            <a:r>
              <a:rPr lang="en-US" altLang="zh-CN" b="1" dirty="0" smtClean="0"/>
              <a:t> May – 05</a:t>
            </a:r>
            <a:r>
              <a:rPr lang="en-US" altLang="zh-CN" b="1" baseline="30000" dirty="0" smtClean="0"/>
              <a:t>th</a:t>
            </a:r>
            <a:r>
              <a:rPr lang="en-US" altLang="zh-CN" b="1" dirty="0" smtClean="0"/>
              <a:t> June, </a:t>
            </a:r>
            <a:r>
              <a:rPr lang="en-US" altLang="zh-CN" b="1" dirty="0"/>
              <a:t>2020</a:t>
            </a:r>
          </a:p>
          <a:p>
            <a:r>
              <a:rPr lang="en-US" altLang="zh-CN" b="1" dirty="0"/>
              <a:t>Agenda: </a:t>
            </a:r>
            <a:r>
              <a:rPr lang="en-US" altLang="zh-CN" b="1" dirty="0" smtClean="0"/>
              <a:t>10.1.3</a:t>
            </a:r>
            <a:endParaRPr lang="en-US" altLang="zh-CN" b="1" dirty="0"/>
          </a:p>
        </p:txBody>
      </p:sp>
      <p:sp>
        <p:nvSpPr>
          <p:cNvPr id="5" name="正方形/長方形 4"/>
          <p:cNvSpPr/>
          <p:nvPr/>
        </p:nvSpPr>
        <p:spPr>
          <a:xfrm>
            <a:off x="5868144" y="188639"/>
            <a:ext cx="30673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zh-CN" b="1" dirty="0" smtClean="0"/>
              <a:t>R4-2008663</a:t>
            </a:r>
            <a:endParaRPr lang="en-US" altLang="ja-JP" b="1" dirty="0"/>
          </a:p>
        </p:txBody>
      </p:sp>
    </p:spTree>
    <p:extLst>
      <p:ext uri="{BB962C8B-B14F-4D97-AF65-F5344CB8AC3E}">
        <p14:creationId xmlns:p14="http://schemas.microsoft.com/office/powerpoint/2010/main" val="288541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59532" y="1242040"/>
            <a:ext cx="8532948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/>
              <a:t>The existing PC1 RRM requirements should be re-used for the new FWA UE with 23dBm </a:t>
            </a:r>
            <a:r>
              <a:rPr lang="en-US" altLang="zh-CN" sz="2400" dirty="0" smtClean="0"/>
              <a:t>TRP</a:t>
            </a:r>
          </a:p>
          <a:p>
            <a:endParaRPr lang="en-US" altLang="zh-CN" sz="2400" dirty="0"/>
          </a:p>
          <a:p>
            <a:r>
              <a:rPr lang="en-US" altLang="zh-CN" sz="2400" dirty="0" smtClean="0"/>
              <a:t>How to capture </a:t>
            </a:r>
            <a:r>
              <a:rPr lang="en-US" altLang="zh-CN" sz="2400" dirty="0"/>
              <a:t>the RRM core requirements for the new FWA UE with 23dBm TRP depends on </a:t>
            </a:r>
            <a:r>
              <a:rPr lang="en-US" altLang="zh-CN" sz="2400" dirty="0" smtClean="0"/>
              <a:t>the terminology definition </a:t>
            </a:r>
            <a:r>
              <a:rPr lang="en-US" altLang="zh-CN" sz="2400" dirty="0"/>
              <a:t>for FR2 FWA </a:t>
            </a:r>
            <a:r>
              <a:rPr lang="en-US" altLang="zh-CN" sz="2400" dirty="0" smtClean="0"/>
              <a:t>UE in </a:t>
            </a:r>
            <a:r>
              <a:rPr lang="en-US" altLang="zh-CN" sz="2400" smtClean="0"/>
              <a:t>RF </a:t>
            </a:r>
            <a:r>
              <a:rPr lang="en-US" altLang="zh-CN" sz="2400" smtClean="0"/>
              <a:t>session</a:t>
            </a:r>
            <a:r>
              <a:rPr lang="en-US" altLang="zh-CN" sz="2400" dirty="0" smtClean="0"/>
              <a:t>.</a:t>
            </a:r>
          </a:p>
          <a:p>
            <a:endParaRPr lang="en-US" altLang="zh-CN" sz="2400" dirty="0" smtClean="0"/>
          </a:p>
          <a:p>
            <a:r>
              <a:rPr lang="en-GB" altLang="zh-CN" sz="2400" dirty="0" smtClean="0"/>
              <a:t>The </a:t>
            </a:r>
            <a:r>
              <a:rPr lang="en-GB" altLang="zh-CN" sz="2400" dirty="0"/>
              <a:t>following RRM core requirements will be impacted if FR2 FWA UE is not defined as power </a:t>
            </a:r>
            <a:r>
              <a:rPr lang="en-GB" altLang="zh-CN" sz="2400" dirty="0" smtClean="0"/>
              <a:t>class 1</a:t>
            </a:r>
            <a:r>
              <a:rPr lang="en-US" sz="2400" dirty="0" smtClean="0"/>
              <a:t>:</a:t>
            </a:r>
            <a:endParaRPr lang="en-US" sz="2400" dirty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FR2 </a:t>
            </a:r>
            <a:r>
              <a:rPr lang="en-US" altLang="zh-CN" sz="2000" dirty="0"/>
              <a:t>measurement requirements in idle mode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Known </a:t>
            </a:r>
            <a:r>
              <a:rPr lang="en-US" altLang="zh-CN" sz="2000" dirty="0"/>
              <a:t>condition for FR2 </a:t>
            </a:r>
            <a:r>
              <a:rPr lang="en-US" altLang="zh-CN" sz="2000" dirty="0" err="1"/>
              <a:t>SCell</a:t>
            </a:r>
            <a:r>
              <a:rPr lang="en-US" altLang="zh-CN" sz="2000" dirty="0"/>
              <a:t> activation requirements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FR2 </a:t>
            </a:r>
            <a:r>
              <a:rPr lang="en-US" altLang="zh-CN" sz="2000" dirty="0"/>
              <a:t>intra- and inter-frequency measurement requirements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altLang="zh-CN" sz="2000" dirty="0" smtClean="0"/>
          </a:p>
          <a:p>
            <a:endParaRPr lang="en-US" sz="2400" dirty="0"/>
          </a:p>
          <a:p>
            <a:pPr lvl="1"/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-27384"/>
            <a:ext cx="88924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/>
              <a:t>Agreements on </a:t>
            </a:r>
            <a:r>
              <a:rPr lang="en-GB" altLang="zh-CN" sz="2800" b="1" dirty="0"/>
              <a:t>FR2 new FWA UE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8055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15188</TotalTime>
  <Words>108</Words>
  <Application>Microsoft Office PowerPoint</Application>
  <PresentationFormat>全屏显示(4:3)</PresentationFormat>
  <Paragraphs>17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ＭＳ Ｐゴシック</vt:lpstr>
      <vt:lpstr>宋体</vt:lpstr>
      <vt:lpstr>Arial</vt:lpstr>
      <vt:lpstr>Calibri</vt:lpstr>
      <vt:lpstr>Office テーマ</vt:lpstr>
      <vt:lpstr>WF on FR2 new FWA UE RRM requirements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NR spectra related work</dc:title>
  <dc:creator>vgheorgh@qti.qualcomm.com</dc:creator>
  <cp:keywords>CTPClassification=CTP_PUBLIC:VisualMarkings=, CTPClassification=CTP_NT</cp:keywords>
  <cp:lastModifiedBy>Huawei</cp:lastModifiedBy>
  <cp:revision>562</cp:revision>
  <dcterms:created xsi:type="dcterms:W3CDTF">2017-01-18T16:32:26Z</dcterms:created>
  <dcterms:modified xsi:type="dcterms:W3CDTF">2020-06-02T12:10:50Z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2a613ce1-eaed-499c-a840-7a746a79a7b4</vt:lpwstr>
  </property>
  <property fmtid="{D5CDD505-2E9C-101B-9397-08002B2CF9AE}" pid="4" name="CTP_TimeStamp">
    <vt:lpwstr>2019-11-22 16:14:32Z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_2015_ms_pID_725343">
    <vt:lpwstr>(3)2C09Rr40eUl3ugaG0eTzc9sQ0T1vPoDK8nxB2Gbg2mR3U67vDqWPdS07jW9+7uvTgwXx/bqK
wig853w2X1wtprhfRD2zfLY2hJrQnJlMwiaw/WRmwg49ZvcKKhickk5uNhQQyqYcG4b9xaRP
pWP3y3UUDvDfgiN/+2jdgRdrhC5uv6nHUOjQWaVED9JwuqviISH2xkB/DxZD7RIYy66BLLH3
MGuQCoNUPwKdt0H8FJ</vt:lpwstr>
  </property>
  <property fmtid="{D5CDD505-2E9C-101B-9397-08002B2CF9AE}" pid="10" name="_2015_ms_pID_7253431">
    <vt:lpwstr>xdpGde3H6//z1UeZCtBBusB61Nuh22Hsd3YGsCbvY0U+o9EgFVhK2k
3uU+Tlm4yLvPx+75OUoe4Ez56AEYlwhMtFBqXX09hB4QUd+sB0vNaAORk7guq2Ka6HY9H+Rs
Yk2a5yH0S5VEU6+WODpPXV+4D1A7cV5+6aSlvwcRaJMRo8JtzMnteoXlPQ22Wur0jI9N0Wie
hZNlDk2E+Bk7Oe4IdTX+YW1eKUVLhcbdDCKs</vt:lpwstr>
  </property>
  <property fmtid="{D5CDD505-2E9C-101B-9397-08002B2CF9AE}" pid="11" name="_2015_ms_pID_7253432">
    <vt:lpwstr>tA==</vt:lpwstr>
  </property>
  <property fmtid="{D5CDD505-2E9C-101B-9397-08002B2CF9AE}" pid="12" name="NSCPROP_SA">
    <vt:lpwstr>D:\Project_3GPP\2020_02_RAN4_94\Pre-meeting Study\Rel-16 RRM enh\draft R4-2002251 WF on FR2 inter-band CA requirement_v3.0.pptx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1580888488</vt:lpwstr>
  </property>
</Properties>
</file>