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65" r:id="rId6"/>
    <p:sldId id="285" r:id="rId7"/>
    <p:sldId id="279" r:id="rId8"/>
    <p:sldId id="27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3129" autoAdjust="0"/>
  </p:normalViewPr>
  <p:slideViewPr>
    <p:cSldViewPr>
      <p:cViewPr varScale="1">
        <p:scale>
          <a:sx n="87" d="100"/>
          <a:sy n="87" d="100"/>
        </p:scale>
        <p:origin x="105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0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582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3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772816"/>
            <a:ext cx="8928992" cy="1944215"/>
          </a:xfrm>
        </p:spPr>
        <p:txBody>
          <a:bodyPr>
            <a:normAutofit/>
          </a:bodyPr>
          <a:lstStyle/>
          <a:p>
            <a:br>
              <a:rPr lang="en-US" altLang="zh-CN" dirty="0"/>
            </a:br>
            <a:r>
              <a:rPr lang="en-US" altLang="ja-JP" b="1" dirty="0"/>
              <a:t>WF on the option for FR2 FWA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NTT DOCOMO, INC.,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3GPP TSG-RAN WG4 Meeting #94-e-Bis</a:t>
            </a:r>
            <a:r>
              <a:rPr lang="en-GB" altLang="zh-CN" sz="2400" b="1" dirty="0"/>
              <a:t>    	</a:t>
            </a:r>
            <a:r>
              <a:rPr lang="ja-JP" altLang="en-US" sz="2400" b="1" dirty="0"/>
              <a:t>　　　　　　</a:t>
            </a:r>
            <a:r>
              <a:rPr lang="en-GB" altLang="zh-CN" sz="2400" b="1" dirty="0"/>
              <a:t> R4-2005</a:t>
            </a:r>
            <a:r>
              <a:rPr lang="en-US" altLang="ja-JP" sz="2400" b="1" dirty="0"/>
              <a:t>176</a:t>
            </a:r>
            <a:r>
              <a:rPr lang="en-GB" altLang="zh-CN" sz="2400" b="1" dirty="0"/>
              <a:t> </a:t>
            </a:r>
          </a:p>
          <a:p>
            <a:pPr algn="l"/>
            <a:r>
              <a:rPr lang="en-US" altLang="zh-CN" sz="2400" b="1" dirty="0"/>
              <a:t>Online Meeting, 20-30 Apr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RAN#87-e approved a new WI on introduction of FR2 FWA UE with maximum TRP of 23 dBm in [1]</a:t>
            </a:r>
            <a:endParaRPr lang="en-GB" altLang="zh-CN" sz="2400" dirty="0"/>
          </a:p>
          <a:p>
            <a:pPr lvl="1"/>
            <a:r>
              <a:rPr lang="en-US" altLang="zh-CN" sz="2000" dirty="0"/>
              <a:t>Although PC1 had been already introduced based on the assumption of  FWA use, PC1 cannot be adopted by the countries/regions with lower power regulatory requirement.</a:t>
            </a:r>
          </a:p>
          <a:p>
            <a:pPr lvl="1"/>
            <a:r>
              <a:rPr lang="en-US" altLang="zh-CN" sz="2000" dirty="0"/>
              <a:t>It is expected that the new power class requirement in this WI is specified with maximum TRP of 23dBm and maximum EIRP of 43dBm.</a:t>
            </a:r>
          </a:p>
          <a:p>
            <a:r>
              <a:rPr lang="en-US" altLang="zh-CN" sz="2400" dirty="0"/>
              <a:t>In addition to discussion of new power class related RF requirements, how to introduce it in specification is one of the scope of the WI[1]:</a:t>
            </a:r>
          </a:p>
          <a:p>
            <a:pPr lvl="1"/>
            <a:r>
              <a:rPr lang="en-US" altLang="zh-CN" sz="2000" i="1" dirty="0"/>
              <a:t>To address the issue described in section 3, one option from the following is chosen: </a:t>
            </a:r>
          </a:p>
          <a:p>
            <a:pPr lvl="2"/>
            <a:r>
              <a:rPr lang="en-US" altLang="zh-CN" sz="2000" i="1" dirty="0"/>
              <a:t>Option 1. Existing power class with any modifications/additions (e.g. new UE capability) is reused. </a:t>
            </a:r>
          </a:p>
          <a:p>
            <a:pPr lvl="2"/>
            <a:r>
              <a:rPr lang="en-US" altLang="zh-CN" sz="2000" i="1" dirty="0"/>
              <a:t>Option 2. A new power class is defined. </a:t>
            </a:r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pPr lvl="1"/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6782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rmAutofit fontScale="92500"/>
          </a:bodyPr>
          <a:lstStyle/>
          <a:p>
            <a:r>
              <a:rPr lang="en-US" altLang="zh-CN" sz="1600" dirty="0"/>
              <a:t>RAN4#94-e-bis discussed following options in [2]:</a:t>
            </a:r>
          </a:p>
          <a:p>
            <a:pPr lvl="1"/>
            <a:r>
              <a:rPr lang="en-US" altLang="zh-CN" sz="1600" dirty="0"/>
              <a:t>Option 1: Existing power class with any modifications/additions (e.g. new UE capability) is reused.</a:t>
            </a:r>
          </a:p>
          <a:p>
            <a:pPr lvl="2"/>
            <a:r>
              <a:rPr lang="en-US" altLang="zh-CN" sz="1600" dirty="0"/>
              <a:t>Option 1-A: Introduce P-max in FR2 so that PC1 can be adopted with maximum power limitation.</a:t>
            </a:r>
          </a:p>
          <a:p>
            <a:pPr lvl="2"/>
            <a:r>
              <a:rPr lang="en-US" altLang="zh-CN" sz="1600" dirty="0"/>
              <a:t>Option 1-B: Introduce new capability to distinguish higher and lower maximum TRP and EIRP limitation.</a:t>
            </a:r>
          </a:p>
          <a:p>
            <a:pPr lvl="1"/>
            <a:r>
              <a:rPr lang="en-US" altLang="zh-CN" sz="1600" dirty="0"/>
              <a:t>Option 2: A new power class (PC5) is defined.</a:t>
            </a:r>
          </a:p>
          <a:p>
            <a:pPr lvl="2"/>
            <a:r>
              <a:rPr lang="en-US" altLang="zh-CN" sz="1600" dirty="0"/>
              <a:t>Option 2-A: Stay as it is.</a:t>
            </a:r>
          </a:p>
          <a:p>
            <a:pPr lvl="2"/>
            <a:r>
              <a:rPr lang="en-US" altLang="zh-CN" sz="1600" dirty="0"/>
              <a:t>Option 2-B: Remove UE type definition.</a:t>
            </a:r>
          </a:p>
          <a:p>
            <a:endParaRPr lang="en-US" altLang="zh-CN" sz="1600" dirty="0"/>
          </a:p>
          <a:p>
            <a:r>
              <a:rPr lang="en-US" altLang="zh-CN" sz="1600" dirty="0"/>
              <a:t>Many companies support Option 2 but some companies commented that Option 1 need further study.</a:t>
            </a:r>
          </a:p>
          <a:p>
            <a:r>
              <a:rPr lang="en-US" altLang="zh-CN" sz="1600" dirty="0"/>
              <a:t>There was a comment that PC1 platform could be reused for the new power class feature by using IE P-max or new UE capability, which would make total economy scale larger.</a:t>
            </a:r>
          </a:p>
          <a:p>
            <a:pPr lvl="1"/>
            <a:r>
              <a:rPr lang="en-US" altLang="zh-CN" sz="1600" dirty="0"/>
              <a:t>NOTE: As informed by RAN2 LS[3], IE P-max in FR2 has already been introduced at least from </a:t>
            </a:r>
            <a:r>
              <a:rPr lang="en-US" altLang="zh-CN" sz="1600" dirty="0" err="1"/>
              <a:t>signalling</a:t>
            </a:r>
            <a:r>
              <a:rPr lang="en-US" altLang="zh-CN" sz="1600" dirty="0"/>
              <a:t> perspective.</a:t>
            </a:r>
          </a:p>
          <a:p>
            <a:pPr lvl="2"/>
            <a:r>
              <a:rPr lang="en-US" altLang="zh-CN" sz="1600" i="1" dirty="0"/>
              <a:t>2. Introducing a new parameter p-UE-FR2 in the </a:t>
            </a:r>
            <a:r>
              <a:rPr lang="en-US" altLang="zh-CN" sz="1600" i="1" dirty="0" err="1"/>
              <a:t>RRCReconfiguration</a:t>
            </a:r>
            <a:r>
              <a:rPr lang="en-US" altLang="zh-CN" sz="1600" i="1" dirty="0"/>
              <a:t> message to configure the total maximum transmit power to be used by the UE across all cell groups for NR-DC on FR2.</a:t>
            </a:r>
          </a:p>
          <a:p>
            <a:pPr lvl="1"/>
            <a:r>
              <a:rPr lang="en-US" altLang="zh-CN" sz="1600" dirty="0"/>
              <a:t>The feasibility of introduction of IE P-max in FR2 will be discussed in WI “Multi-RAT Dual-Connectivity and Carrier Aggregation enhancements” in RAN4.</a:t>
            </a:r>
          </a:p>
        </p:txBody>
      </p:sp>
    </p:spTree>
    <p:extLst>
      <p:ext uri="{BB962C8B-B14F-4D97-AF65-F5344CB8AC3E}">
        <p14:creationId xmlns:p14="http://schemas.microsoft.com/office/powerpoint/2010/main" val="372922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340768"/>
            <a:ext cx="9036496" cy="5472607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RAN4#95-e should decide on following options:</a:t>
            </a:r>
          </a:p>
          <a:p>
            <a:pPr lvl="1"/>
            <a:r>
              <a:rPr lang="en-US" altLang="zh-CN" sz="1800" dirty="0"/>
              <a:t>Option 1: Existing power class with any modifications/additions (e.g. new UE capability) is reused.</a:t>
            </a:r>
          </a:p>
          <a:p>
            <a:pPr lvl="2"/>
            <a:r>
              <a:rPr lang="en-US" altLang="zh-CN" sz="1800" dirty="0"/>
              <a:t>Option 1-1: Introduce new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to reuse PC1 platform</a:t>
            </a:r>
          </a:p>
          <a:p>
            <a:pPr lvl="2"/>
            <a:r>
              <a:rPr lang="en-US" altLang="zh-CN" sz="1800" dirty="0"/>
              <a:t>Option 1-2: Define new UE capability for power classes with same min peak EIRP and different spherical coverage requirement, provided the max EIRP and max TRP are same</a:t>
            </a:r>
          </a:p>
          <a:p>
            <a:pPr lvl="1"/>
            <a:r>
              <a:rPr lang="en-US" altLang="zh-CN" sz="1800" dirty="0"/>
              <a:t>Option 2: A new power class (PC5) is defined.</a:t>
            </a:r>
          </a:p>
          <a:p>
            <a:pPr lvl="2"/>
            <a:r>
              <a:rPr lang="en-US" altLang="zh-CN" sz="1800" dirty="0"/>
              <a:t>Option 2-1: Stay as it is.</a:t>
            </a:r>
          </a:p>
          <a:p>
            <a:pPr lvl="1"/>
            <a:endParaRPr lang="en-GB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69102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r>
              <a:rPr lang="ja-JP" altLang="en-US" dirty="0"/>
              <a:t> </a:t>
            </a:r>
            <a:r>
              <a:rPr lang="en-US" altLang="ja-JP" dirty="0"/>
              <a:t>to </a:t>
            </a:r>
            <a:r>
              <a:rPr lang="en-US" altLang="ja-JP"/>
              <a:t>be updated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r>
              <a:rPr lang="en-US" altLang="ja-JP" sz="1600" dirty="0"/>
              <a:t>[1] RP-200503, “New WID on Introduction of FR2 FWA UE with maximum TRP of 23dBm for band n257 and n258”, SoftBank</a:t>
            </a:r>
          </a:p>
          <a:p>
            <a:r>
              <a:rPr lang="en-US" altLang="zh-CN" sz="1600" dirty="0"/>
              <a:t>[2] R4-2005118, “Email discussion summary for [94e Bis][32] NR_FR2_FWA_Bn257_Bn258”, Moderator (SoftBank Corp.)</a:t>
            </a:r>
          </a:p>
          <a:p>
            <a:r>
              <a:rPr lang="en-US" altLang="zh-CN" sz="1600" dirty="0"/>
              <a:t>[3] R4-2003363, “LS on power control for NR-DC”, vivo</a:t>
            </a:r>
            <a:endParaRPr lang="en-GB" altLang="zh-CN" sz="1000" dirty="0"/>
          </a:p>
          <a:p>
            <a:pPr marL="627063" indent="-627063" hangingPunct="0">
              <a:buNone/>
            </a:pPr>
            <a:endParaRPr lang="en-GB" altLang="zh-CN" sz="1000" i="1" dirty="0"/>
          </a:p>
        </p:txBody>
      </p:sp>
    </p:spTree>
    <p:extLst>
      <p:ext uri="{BB962C8B-B14F-4D97-AF65-F5344CB8AC3E}">
        <p14:creationId xmlns:p14="http://schemas.microsoft.com/office/powerpoint/2010/main" val="422907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EA250E-5D57-4B48-9D23-C922E528A9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7D9885-A386-4402-A50F-0AF2F1ED87F0}">
  <ds:schemaRefs>
    <ds:schemaRef ds:uri="http://purl.org/dc/terms/"/>
    <ds:schemaRef ds:uri="http://purl.org/dc/elements/1.1/"/>
    <ds:schemaRef ds:uri="c4fa469f-ce49-4478-b78d-20ea4b41f7ac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39f302ae-3cba-490f-b808-bc39829e1aca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5866</TotalTime>
  <Words>598</Words>
  <Application>Microsoft Office PowerPoint</Application>
  <PresentationFormat>画面に合わせる (4:3)</PresentationFormat>
  <Paragraphs>47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主题​​</vt:lpstr>
      <vt:lpstr> WF on the option for FR2 FWA UE</vt:lpstr>
      <vt:lpstr>Background(1/2)</vt:lpstr>
      <vt:lpstr>Background(2/2)</vt:lpstr>
      <vt:lpstr>Way Forward</vt:lpstr>
      <vt:lpstr>Reference to be updated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 </cp:lastModifiedBy>
  <cp:revision>505</cp:revision>
  <dcterms:created xsi:type="dcterms:W3CDTF">2019-05-14T22:47:31Z</dcterms:created>
  <dcterms:modified xsi:type="dcterms:W3CDTF">2020-04-29T17:18:20Z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(3)Ex+4isg6fjSbNyJLZmIGtx2kTt5gqnTwKcrWqdloW4ZfZ/fZZF9fEWx3e3dpoZfPk+S2LXpr
MN6TrdQRtC0/6g/JC2HistMQU9gNwf40AvKAsEPPEByd7D7/O93d2IC93VHTtgMlolMmvoMR
BRtDKoqqfbYeJ5Jc0o2InXhAqJVmaLKYll3+4w6tj3MFyONeMrksgmtN5VeyYKOt85OUIW+4
s+CLSDETNm7mZjpHIe</vt:lpwstr>
  </property>
  <property fmtid="{D5CDD505-2E9C-101B-9397-08002B2CF9AE}" pid="3" name="_2015_ms_pID_7253431">
    <vt:lpwstr>bFeBxbPHtGN8CD2WIWFFGmvj7ziMrW6Oq0Vc+5SR2PEhd5VNCQzb1X
/i4G/WLT31NMJuQ8e8de9QPBzP7tgPMKujkieoknQUmNWPJWMt9s56HA4OJLioXxSN7R2Kl9
LWX/5MLzwARKElxDX2cJVHAOQ72d/AC4QEcJGJSk4xwz8e8FtSgdJDEyyOjFc7+kSvr0lZMB
Wt34/QliqnbI9rBcsVBQttYFFRyNxgKhaqG3</vt:lpwstr>
  </property>
  <property fmtid="{D5CDD505-2E9C-101B-9397-08002B2CF9AE}" pid="4" name="ContentTypeId">
    <vt:lpwstr>0x010100121FAAE6814C364684C4BC789BD59661</vt:lpwstr>
  </property>
  <property fmtid="{D5CDD505-2E9C-101B-9397-08002B2CF9AE}" pid="5" name="_2015_ms_pID_7253432">
    <vt:lpwstr>oXC24KfMxzlVnsw85h1clTc=</vt:lpwstr>
  </property>
</Properties>
</file>