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301" r:id="rId3"/>
    <p:sldId id="297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61" autoAdjust="0"/>
    <p:restoredTop sz="96066" autoAdjust="0"/>
  </p:normalViewPr>
  <p:slideViewPr>
    <p:cSldViewPr>
      <p:cViewPr varScale="1">
        <p:scale>
          <a:sx n="102" d="100"/>
          <a:sy n="102" d="100"/>
        </p:scale>
        <p:origin x="101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97917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6357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Way forward on </a:t>
            </a:r>
            <a:r>
              <a:rPr lang="en-GB" altLang="zh-CN" sz="4000" b="1" dirty="0"/>
              <a:t>one-shot timing adjustment requirement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Huawei, HiSilicon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0582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3GPP TSG-RAN WG4 Meeting #94e</a:t>
            </a:r>
          </a:p>
          <a:p>
            <a:r>
              <a:rPr lang="en-US" altLang="zh-CN" b="1" dirty="0"/>
              <a:t>Online, 24th February – 6th March, 2020</a:t>
            </a:r>
            <a:endParaRPr lang="en-US" altLang="zh-CN" dirty="0"/>
          </a:p>
          <a:p>
            <a:r>
              <a:rPr lang="en-US" altLang="zh-CN" b="1" dirty="0"/>
              <a:t>Agenda: 6.10.7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b="1" dirty="0"/>
              <a:t>R4-2002217</a:t>
            </a:r>
            <a:endParaRPr lang="en-US" altLang="ja-JP" b="1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25760"/>
            <a:ext cx="864096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Background</a:t>
            </a:r>
          </a:p>
        </p:txBody>
      </p:sp>
      <p:sp>
        <p:nvSpPr>
          <p:cNvPr id="7" name="Rectangle 6"/>
          <p:cNvSpPr/>
          <p:nvPr/>
        </p:nvSpPr>
        <p:spPr>
          <a:xfrm>
            <a:off x="251520" y="1355864"/>
            <a:ext cx="8856984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dirty="0"/>
              <a:t>It has been agreed to remove the one-shot timing adjustment requirements from Rel-15.</a:t>
            </a:r>
          </a:p>
          <a:p>
            <a:pPr lvl="0"/>
            <a:r>
              <a:rPr lang="en-US" altLang="zh-CN" sz="2000" dirty="0"/>
              <a:t>The following aspects need to be further studied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altLang="zh-CN" sz="2000" dirty="0"/>
              <a:t>Whether one-shot timing adjustment requirement can be removed from Rel-16 spec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zh-CN" sz="2000" dirty="0"/>
              <a:t>If not, further discuss one-shot timing adjustment requirements.</a:t>
            </a:r>
            <a:endParaRPr lang="en-US" altLang="zh-CN" sz="20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zh-CN" dirty="0">
              <a:solidFill>
                <a:prstClr val="black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lvl="0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8405884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25760"/>
            <a:ext cx="864096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Agreements on one-shot timing adjustment requirements in Rel-16 </a:t>
            </a:r>
          </a:p>
        </p:txBody>
      </p:sp>
      <p:sp>
        <p:nvSpPr>
          <p:cNvPr id="7" name="Rectangle 6"/>
          <p:cNvSpPr/>
          <p:nvPr/>
        </p:nvSpPr>
        <p:spPr>
          <a:xfrm>
            <a:off x="251520" y="1355864"/>
            <a:ext cx="88569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The one-shot </a:t>
            </a:r>
            <a:r>
              <a:rPr lang="en-US" altLang="zh-CN" sz="2400" dirty="0"/>
              <a:t>timing adjustment requirement can be removed from </a:t>
            </a:r>
            <a:r>
              <a:rPr lang="en-US" altLang="zh-CN" sz="2400" dirty="0" smtClean="0"/>
              <a:t>Rel-16 spec.</a:t>
            </a:r>
          </a:p>
          <a:p>
            <a:pPr lvl="0"/>
            <a:endParaRPr lang="en-US" sz="2400" dirty="0"/>
          </a:p>
          <a:p>
            <a:pPr lvl="0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577951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11878</TotalTime>
  <Words>95</Words>
  <Application>Microsoft Office PowerPoint</Application>
  <PresentationFormat>全屏显示(4:3)</PresentationFormat>
  <Paragraphs>16</Paragraphs>
  <Slides>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MS PGothic</vt:lpstr>
      <vt:lpstr>宋体</vt:lpstr>
      <vt:lpstr>Arial</vt:lpstr>
      <vt:lpstr>Calibri</vt:lpstr>
      <vt:lpstr>Office テーマ</vt:lpstr>
      <vt:lpstr>Way forward on one-shot timing adjustment requirement</vt:lpstr>
      <vt:lpstr>Background</vt:lpstr>
      <vt:lpstr>Agreements on one-shot timing adjustment requirements in Rel-16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Huawei</cp:lastModifiedBy>
  <cp:revision>500</cp:revision>
  <dcterms:created xsi:type="dcterms:W3CDTF">2017-01-18T16:32:26Z</dcterms:created>
  <dcterms:modified xsi:type="dcterms:W3CDTF">2020-03-04T23:56:07Z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2a613ce1-eaed-499c-a840-7a746a79a7b4</vt:lpwstr>
  </property>
  <property fmtid="{D5CDD505-2E9C-101B-9397-08002B2CF9AE}" pid="4" name="CTP_TimeStamp">
    <vt:lpwstr>2019-11-22 16:14:32Z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(3)IRw2UQHNQw0YZMeViGAjuypT+8KMY9quolB9epHuzcEg2cLW5MTQVyq7eqjeLbi75SAniFOb
l/zry4wTpNEk+MzxS2MkT6jz1wrpJRe2n/JXfR7UoeF6Rj/1CcfkN9lCZxdLrZJY37WX6SAs
5GRe2cJ7tmKX3aL1rtlOn7wz7NFa9gWZUXd8aGJIFT4Q9E5TSDKiDnRtm8SN9FLOnc7RvD+8
oon5GcECgLmWuvoZRK</vt:lpwstr>
  </property>
  <property fmtid="{D5CDD505-2E9C-101B-9397-08002B2CF9AE}" pid="10" name="_2015_ms_pID_7253431">
    <vt:lpwstr>SMS2djIz1Hd1QB0/3+YFJZJ5Ppsmvyzz5Kdnb2hfU7gX9kk+kq4uYa
pNW6Y3TWoilAGOeSgIAc3INMYtb1dWaJAyn90clphfwdH1XAvL+TpxM4q80gkgufYYa9wbxo
C1RW63DchSd41ejOLj9xur0NwA4gpq6YH6htR5wHHZnnZNqIHC+PMBAGi8jQLNZnLAz0q6qw
oJ2nwR5BP7Uaqt8ryNCdoSm3KW0b+0/tkImU</vt:lpwstr>
  </property>
  <property fmtid="{D5CDD505-2E9C-101B-9397-08002B2CF9AE}" pid="11" name="_2015_ms_pID_7253432">
    <vt:lpwstr>4w==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1580888488</vt:lpwstr>
  </property>
</Properties>
</file>