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65" r:id="rId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lsgaard, Lars (Nokia - FI/Oulu)" userId="e1bb5a1e-b9f4-4671-872d-0e0e38899c4a" providerId="ADAL" clId="{66372D48-2656-410E-9407-21CFF3816482}"/>
    <pc:docChg chg="undo custSel modSld">
      <pc:chgData name="Dalsgaard, Lars (Nokia - FI/Oulu)" userId="e1bb5a1e-b9f4-4671-872d-0e0e38899c4a" providerId="ADAL" clId="{66372D48-2656-410E-9407-21CFF3816482}" dt="2019-04-11T17:11:26.724" v="206"/>
      <pc:docMkLst>
        <pc:docMk/>
      </pc:docMkLst>
      <pc:sldChg chg="modSp">
        <pc:chgData name="Dalsgaard, Lars (Nokia - FI/Oulu)" userId="e1bb5a1e-b9f4-4671-872d-0e0e38899c4a" providerId="ADAL" clId="{66372D48-2656-410E-9407-21CFF3816482}" dt="2019-04-11T17:02:33.598" v="198" actId="20577"/>
        <pc:sldMkLst>
          <pc:docMk/>
          <pc:sldMk cId="3642733186" sldId="263"/>
        </pc:sldMkLst>
        <pc:spChg chg="mod">
          <ac:chgData name="Dalsgaard, Lars (Nokia - FI/Oulu)" userId="e1bb5a1e-b9f4-4671-872d-0e0e38899c4a" providerId="ADAL" clId="{66372D48-2656-410E-9407-21CFF3816482}" dt="2019-04-11T17:02:33.598" v="198" actId="20577"/>
          <ac:spMkLst>
            <pc:docMk/>
            <pc:sldMk cId="3642733186" sldId="263"/>
            <ac:spMk id="3075" creationId="{B084D7AF-DEFD-47ED-B94C-F40A214A6326}"/>
          </ac:spMkLst>
        </pc:spChg>
      </pc:sldChg>
      <pc:sldChg chg="modSp">
        <pc:chgData name="Dalsgaard, Lars (Nokia - FI/Oulu)" userId="e1bb5a1e-b9f4-4671-872d-0e0e38899c4a" providerId="ADAL" clId="{66372D48-2656-410E-9407-21CFF3816482}" dt="2019-04-11T17:11:26.724" v="206"/>
        <pc:sldMkLst>
          <pc:docMk/>
          <pc:sldMk cId="30917283" sldId="266"/>
        </pc:sldMkLst>
        <pc:spChg chg="mod">
          <ac:chgData name="Dalsgaard, Lars (Nokia - FI/Oulu)" userId="e1bb5a1e-b9f4-4671-872d-0e0e38899c4a" providerId="ADAL" clId="{66372D48-2656-410E-9407-21CFF3816482}" dt="2019-04-11T17:02:57.986" v="199"/>
          <ac:spMkLst>
            <pc:docMk/>
            <pc:sldMk cId="30917283" sldId="266"/>
            <ac:spMk id="2" creationId="{24F2B4DD-00FF-48FA-A3C3-F12E6EBECB89}"/>
          </ac:spMkLst>
        </pc:spChg>
        <pc:spChg chg="mod">
          <ac:chgData name="Dalsgaard, Lars (Nokia - FI/Oulu)" userId="e1bb5a1e-b9f4-4671-872d-0e0e38899c4a" providerId="ADAL" clId="{66372D48-2656-410E-9407-21CFF3816482}" dt="2019-04-11T17:11:26.724" v="206"/>
          <ac:spMkLst>
            <pc:docMk/>
            <pc:sldMk cId="30917283" sldId="266"/>
            <ac:spMk id="3" creationId="{B81E3070-BE9F-4DC1-B102-88B46E5498A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xmlns=""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xmlns=""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xmlns=""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xmlns=""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xmlns=""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xmlns=""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2019/4/12</a:t>
            </a:fld>
            <a:endParaRPr lang="zh-CN" altLang="en-US"/>
          </a:p>
        </p:txBody>
      </p:sp>
      <p:sp>
        <p:nvSpPr>
          <p:cNvPr id="6" name="页脚占位符 4">
            <a:extLst>
              <a:ext uri="{FF2B5EF4-FFF2-40B4-BE49-F238E27FC236}">
                <a16:creationId xmlns:a16="http://schemas.microsoft.com/office/drawing/2014/main" xmlns=""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xmlns=""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2019/4/12</a:t>
            </a:fld>
            <a:endParaRPr lang="zh-CN" altLang="en-US"/>
          </a:p>
        </p:txBody>
      </p:sp>
      <p:sp>
        <p:nvSpPr>
          <p:cNvPr id="8" name="页脚占位符 4">
            <a:extLst>
              <a:ext uri="{FF2B5EF4-FFF2-40B4-BE49-F238E27FC236}">
                <a16:creationId xmlns:a16="http://schemas.microsoft.com/office/drawing/2014/main" xmlns=""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xmlns=""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2019/4/12</a:t>
            </a:fld>
            <a:endParaRPr lang="zh-CN" altLang="en-US"/>
          </a:p>
        </p:txBody>
      </p:sp>
      <p:sp>
        <p:nvSpPr>
          <p:cNvPr id="4" name="页脚占位符 4">
            <a:extLst>
              <a:ext uri="{FF2B5EF4-FFF2-40B4-BE49-F238E27FC236}">
                <a16:creationId xmlns:a16="http://schemas.microsoft.com/office/drawing/2014/main" xmlns=""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2019/4/12</a:t>
            </a:fld>
            <a:endParaRPr lang="zh-CN" altLang="en-US"/>
          </a:p>
        </p:txBody>
      </p:sp>
      <p:sp>
        <p:nvSpPr>
          <p:cNvPr id="3" name="页脚占位符 4">
            <a:extLst>
              <a:ext uri="{FF2B5EF4-FFF2-40B4-BE49-F238E27FC236}">
                <a16:creationId xmlns:a16="http://schemas.microsoft.com/office/drawing/2014/main" xmlns=""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2019/4/12</a:t>
            </a:fld>
            <a:endParaRPr lang="zh-CN" altLang="en-US"/>
          </a:p>
        </p:txBody>
      </p:sp>
      <p:sp>
        <p:nvSpPr>
          <p:cNvPr id="6" name="页脚占位符 4">
            <a:extLst>
              <a:ext uri="{FF2B5EF4-FFF2-40B4-BE49-F238E27FC236}">
                <a16:creationId xmlns:a16="http://schemas.microsoft.com/office/drawing/2014/main" xmlns=""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2019/4/12</a:t>
            </a:fld>
            <a:endParaRPr lang="zh-CN" altLang="en-US"/>
          </a:p>
        </p:txBody>
      </p:sp>
      <p:sp>
        <p:nvSpPr>
          <p:cNvPr id="6" name="页脚占位符 4">
            <a:extLst>
              <a:ext uri="{FF2B5EF4-FFF2-40B4-BE49-F238E27FC236}">
                <a16:creationId xmlns:a16="http://schemas.microsoft.com/office/drawing/2014/main" xmlns=""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xmlns=""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xmlns=""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xmlns=""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#90bis</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err="1">
                <a:latin typeface="Arial Unicode MS" panose="020B0604020202020204" pitchFamily="50" charset="-128"/>
                <a:ea typeface="Arial Unicode MS" panose="020B0604020202020204" pitchFamily="50" charset="-128"/>
                <a:cs typeface="Arial Unicode MS" panose="020B0604020202020204" pitchFamily="50" charset="-128"/>
              </a:rPr>
              <a:t>Xi’An</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China, 8th – 12th April 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xmlns=""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a16="http://schemas.microsoft.com/office/drawing/2014/main" xmlns="" id="{52CDA161-FCDD-40C1-983C-4E86B038B191}"/>
              </a:ext>
            </a:extLst>
          </p:cNvPr>
          <p:cNvSpPr txBox="1">
            <a:spLocks noChangeArrowheads="1"/>
          </p:cNvSpPr>
          <p:nvPr/>
        </p:nvSpPr>
        <p:spPr bwMode="auto">
          <a:xfrm>
            <a:off x="395536" y="242088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RRM requirements for simultaneous SSB and CSI-RS</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xmlns=""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R4-1904711</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dirty="0"/>
              <a:t>Background</a:t>
            </a:r>
            <a:endParaRPr lang="zh-CN" altLang="en-US" dirty="0"/>
          </a:p>
        </p:txBody>
      </p:sp>
      <p:sp>
        <p:nvSpPr>
          <p:cNvPr id="3075"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5732" y="1417638"/>
            <a:ext cx="8435280" cy="4525963"/>
          </a:xfrm>
        </p:spPr>
        <p:txBody>
          <a:bodyPr/>
          <a:lstStyle/>
          <a:p>
            <a:pPr eaLnBrk="1" hangingPunct="1"/>
            <a:r>
              <a:rPr lang="en-US" altLang="zh-CN" sz="2000" dirty="0">
                <a:solidFill>
                  <a:prstClr val="black"/>
                </a:solidFill>
              </a:rPr>
              <a:t>UE behavior in receiving SSB/CSI-RS or CSI-RS/CSI-RS for RLM/BFD/CBD/L1-RSRP measurements in the same OFDM symbol has been discussed in RAN4.</a:t>
            </a:r>
          </a:p>
          <a:p>
            <a:pPr eaLnBrk="1" hangingPunct="1"/>
            <a:r>
              <a:rPr lang="en-US" altLang="zh-CN" sz="2000" dirty="0">
                <a:solidFill>
                  <a:prstClr val="black"/>
                </a:solidFill>
              </a:rPr>
              <a:t>For FR2, the Rx beam sweeping aspect is discussed based on RAN1 LS R1-1809890, and reply LS is in R4-1904684.</a:t>
            </a:r>
          </a:p>
          <a:p>
            <a:pPr eaLnBrk="1" hangingPunct="1"/>
            <a:r>
              <a:rPr lang="en-US" altLang="zh-CN" sz="2000" dirty="0">
                <a:solidFill>
                  <a:prstClr val="black"/>
                </a:solidFill>
              </a:rPr>
              <a:t>Following are agreements from online session.</a:t>
            </a:r>
          </a:p>
          <a:p>
            <a:pPr lvl="1" eaLnBrk="1" hangingPunct="1"/>
            <a:r>
              <a:rPr lang="en-US" altLang="zh-CN" sz="1600" dirty="0">
                <a:solidFill>
                  <a:prstClr val="black"/>
                </a:solidFill>
              </a:rPr>
              <a:t>The concurrent reception of signal in group 1 and group 2 can be done as long as the UE can use the same Rx beam for reception (or Rx beam sweeping is not needed) and the SCS is same (unless UE can support </a:t>
            </a:r>
            <a:r>
              <a:rPr lang="en-US" altLang="zh-CN" sz="1600" dirty="0" err="1">
                <a:solidFill>
                  <a:prstClr val="black"/>
                </a:solidFill>
              </a:rPr>
              <a:t>simultaneousRxDataSSB-DiffNumerology</a:t>
            </a:r>
            <a:r>
              <a:rPr lang="en-US" altLang="zh-CN" sz="1600" dirty="0">
                <a:solidFill>
                  <a:prstClr val="black"/>
                </a:solidFill>
              </a:rPr>
              <a:t>).</a:t>
            </a:r>
          </a:p>
          <a:p>
            <a:pPr lvl="1" eaLnBrk="1" hangingPunct="1"/>
            <a:r>
              <a:rPr lang="en-US" altLang="zh-CN" sz="1600" dirty="0">
                <a:solidFill>
                  <a:prstClr val="black"/>
                </a:solidFill>
              </a:rPr>
              <a:t>If the RS in group 2 is QCL-Type D with RS in group 1 and the QCL association is known to UE, UE can receive both RS in group 1 and group 2 in the same OFDM symbol when UE is not expected to sweep its Rx beam in FR2 </a:t>
            </a:r>
          </a:p>
          <a:p>
            <a:pPr lvl="2" eaLnBrk="1" hangingPunct="1"/>
            <a:r>
              <a:rPr lang="en-US" altLang="zh-CN" sz="1200" dirty="0">
                <a:solidFill>
                  <a:prstClr val="black"/>
                </a:solidFill>
              </a:rPr>
              <a:t>The agreement is not applicable to CSI-RS base L3 measurement in Rel-15.</a:t>
            </a:r>
          </a:p>
          <a:p>
            <a:pPr lvl="1" eaLnBrk="1" hangingPunct="1"/>
            <a:r>
              <a:rPr lang="en-US" altLang="zh-CN" sz="1600" dirty="0"/>
              <a:t>The UE is not required to receive CSI-RS in the PRBs that overlap with an SSB.</a:t>
            </a:r>
            <a:endParaRPr lang="en-US" altLang="zh-CN" sz="1600" dirty="0">
              <a:solidFill>
                <a:prstClr val="black"/>
              </a:solidFill>
            </a:endParaRPr>
          </a:p>
        </p:txBody>
      </p:sp>
    </p:spTree>
    <p:extLst>
      <p:ext uri="{BB962C8B-B14F-4D97-AF65-F5344CB8AC3E}">
        <p14:creationId xmlns:p14="http://schemas.microsoft.com/office/powerpoint/2010/main" val="3722710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dirty="0"/>
              <a:t>WF on FR1 UE requirements</a:t>
            </a:r>
            <a:endParaRPr lang="zh-CN" altLang="en-US" dirty="0"/>
          </a:p>
        </p:txBody>
      </p:sp>
      <p:sp>
        <p:nvSpPr>
          <p:cNvPr id="3075"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5732" y="1417638"/>
            <a:ext cx="8435280" cy="4525963"/>
          </a:xfrm>
        </p:spPr>
        <p:txBody>
          <a:bodyPr/>
          <a:lstStyle/>
          <a:p>
            <a:pPr eaLnBrk="1" hangingPunct="1"/>
            <a:r>
              <a:rPr lang="en-US" altLang="zh-CN" sz="2000" dirty="0"/>
              <a:t>For FR1, if RS1 for RLM/BFD/CBD/L1-RSRP measurement is in the same OFDM symbol as RS2 for RLM/BFD/CBD/L1-RSRP measurement, </a:t>
            </a:r>
          </a:p>
          <a:p>
            <a:pPr lvl="1" eaLnBrk="1" hangingPunct="1"/>
            <a:r>
              <a:rPr lang="en-US" altLang="zh-CN" sz="1600" dirty="0"/>
              <a:t>if the SCS of RS1 and RS2 are different and UE does not support </a:t>
            </a:r>
            <a:r>
              <a:rPr lang="en-US" altLang="zh-CN" sz="1600" dirty="0" err="1"/>
              <a:t>simultaneousRxDataSSB-DiffNumerology</a:t>
            </a:r>
            <a:r>
              <a:rPr lang="en-US" altLang="zh-CN" sz="1600" dirty="0"/>
              <a:t>, UE is not required to measure either RS1 or RS2, and longer evaluation or measurement period for RLM/BFD/CBD/L1-RSRP would be expected. </a:t>
            </a:r>
          </a:p>
          <a:p>
            <a:pPr lvl="1" eaLnBrk="1" hangingPunct="1"/>
            <a:r>
              <a:rPr lang="en-US" altLang="zh-CN" sz="1600" dirty="0"/>
              <a:t>Otherwise, UE is required to measure both RS1 and RS2 and the existing requirements for RLM/BFD/CBD/L1-RSRP apply</a:t>
            </a:r>
          </a:p>
          <a:p>
            <a:pPr lvl="1" eaLnBrk="1" hangingPunct="1"/>
            <a:r>
              <a:rPr lang="en-US" altLang="zh-CN" sz="1600" dirty="0"/>
              <a:t>Note: only SSB and CSI-RS may have different SCS</a:t>
            </a:r>
          </a:p>
          <a:p>
            <a:pPr lvl="1" eaLnBrk="1" hangingPunct="1"/>
            <a:r>
              <a:rPr lang="en-US" altLang="zh-CN" sz="1600" dirty="0"/>
              <a:t>No requirement will be defined for the longer evaluation or measurement period in Rel-15</a:t>
            </a:r>
          </a:p>
        </p:txBody>
      </p:sp>
    </p:spTree>
    <p:extLst>
      <p:ext uri="{BB962C8B-B14F-4D97-AF65-F5344CB8AC3E}">
        <p14:creationId xmlns:p14="http://schemas.microsoft.com/office/powerpoint/2010/main" val="39762552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dirty="0"/>
              <a:t>WF on FR2 UE requirements</a:t>
            </a:r>
            <a:endParaRPr lang="zh-CN" altLang="en-US" dirty="0"/>
          </a:p>
        </p:txBody>
      </p:sp>
      <p:sp>
        <p:nvSpPr>
          <p:cNvPr id="3075"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5732" y="1417638"/>
            <a:ext cx="8435280" cy="4525963"/>
          </a:xfrm>
        </p:spPr>
        <p:txBody>
          <a:bodyPr/>
          <a:lstStyle/>
          <a:p>
            <a:pPr eaLnBrk="1" hangingPunct="1"/>
            <a:r>
              <a:rPr lang="en-US" altLang="zh-CN" sz="2000" dirty="0"/>
              <a:t>For FR2, if RS1 for RLM/BFD/CBD/L1-RSRP measurement is in the same OFDM symbol as RS2 for RLM/BFD/CBD/L1-RSRP measurement, </a:t>
            </a:r>
          </a:p>
          <a:p>
            <a:pPr lvl="1" eaLnBrk="1" hangingPunct="1"/>
            <a:r>
              <a:rPr lang="en-US" altLang="zh-CN" sz="1600" dirty="0"/>
              <a:t>In the following conditions UE is not required to measure either RS1 or RS2, and longer evaluation or measurement period for RLM/BFD/CBD/L1-RSRP would be expected. </a:t>
            </a:r>
          </a:p>
          <a:p>
            <a:pPr lvl="2" eaLnBrk="1" hangingPunct="1"/>
            <a:r>
              <a:rPr lang="en-US" altLang="zh-CN" sz="1200" dirty="0"/>
              <a:t>if RS1 and/or RS2 is SSB or </a:t>
            </a:r>
          </a:p>
          <a:p>
            <a:pPr lvl="2" eaLnBrk="1" hangingPunct="1"/>
            <a:r>
              <a:rPr lang="en-US" altLang="zh-CN" sz="1200" dirty="0"/>
              <a:t>if RS1 and/or RS2 is CSI-RS resource in a resource set configured with repetition ON or </a:t>
            </a:r>
          </a:p>
          <a:p>
            <a:pPr lvl="2" eaLnBrk="1" hangingPunct="1"/>
            <a:r>
              <a:rPr lang="en-US" altLang="zh-CN" sz="1200" dirty="0"/>
              <a:t>if RS1 and/or RS2 is configured in q1 when beam failure is detected, or</a:t>
            </a:r>
          </a:p>
          <a:p>
            <a:pPr lvl="2" eaLnBrk="1" hangingPunct="1"/>
            <a:r>
              <a:rPr lang="en-US" altLang="zh-CN" sz="1200" dirty="0"/>
              <a:t>if RS1 and RS2 is not QCL-</a:t>
            </a:r>
            <a:r>
              <a:rPr lang="en-US" altLang="zh-CN" sz="1200" dirty="0" err="1"/>
              <a:t>ed</a:t>
            </a:r>
            <a:r>
              <a:rPr lang="en-US" altLang="zh-CN" sz="1200" dirty="0"/>
              <a:t> w.r.t. QCL-</a:t>
            </a:r>
            <a:r>
              <a:rPr lang="en-US" altLang="zh-CN" sz="1200" dirty="0" err="1"/>
              <a:t>TypeD</a:t>
            </a:r>
            <a:r>
              <a:rPr lang="en-US" altLang="zh-CN" sz="1200" dirty="0"/>
              <a:t>, or the QCL information is not known to UE, or</a:t>
            </a:r>
          </a:p>
          <a:p>
            <a:pPr lvl="2" eaLnBrk="1" hangingPunct="1"/>
            <a:r>
              <a:rPr lang="en-US" altLang="zh-CN" sz="1200" dirty="0"/>
              <a:t>if the SCS of RS1 and RS2 are different and UE does not support </a:t>
            </a:r>
            <a:r>
              <a:rPr lang="en-US" altLang="zh-CN" sz="1200" dirty="0" err="1"/>
              <a:t>simultaneousRxDataSSB-DiffNumerology</a:t>
            </a:r>
            <a:endParaRPr lang="en-US" altLang="zh-CN" sz="1200" dirty="0"/>
          </a:p>
          <a:p>
            <a:pPr lvl="2" eaLnBrk="1" hangingPunct="1"/>
            <a:r>
              <a:rPr lang="en-US" altLang="zh-CN" sz="1200" dirty="0"/>
              <a:t>Note: only SSB and CSI-RS may have different SCS</a:t>
            </a:r>
          </a:p>
          <a:p>
            <a:pPr lvl="2" eaLnBrk="1" hangingPunct="1"/>
            <a:r>
              <a:rPr lang="en-US" altLang="zh-CN" sz="1200" dirty="0"/>
              <a:t>No requirement will be defined for the longer evaluation or measurement period in Rel-15</a:t>
            </a:r>
          </a:p>
          <a:p>
            <a:pPr lvl="1" eaLnBrk="1" hangingPunct="1"/>
            <a:r>
              <a:rPr lang="en-US" altLang="zh-CN" sz="1600" dirty="0"/>
              <a:t>Otherwise, UE is required to measure both RS1 and RS2 and the existing requirements for RLM/BFD/CBD/L1-RSRP apply</a:t>
            </a:r>
          </a:p>
        </p:txBody>
      </p:sp>
    </p:spTree>
    <p:extLst>
      <p:ext uri="{BB962C8B-B14F-4D97-AF65-F5344CB8AC3E}">
        <p14:creationId xmlns:p14="http://schemas.microsoft.com/office/powerpoint/2010/main" val="1246230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dirty="0"/>
              <a:t>WF</a:t>
            </a:r>
            <a:endParaRPr lang="zh-CN" altLang="en-US" dirty="0"/>
          </a:p>
        </p:txBody>
      </p:sp>
      <p:sp>
        <p:nvSpPr>
          <p:cNvPr id="3075"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5732" y="1417638"/>
            <a:ext cx="8435280" cy="4525963"/>
          </a:xfrm>
        </p:spPr>
        <p:txBody>
          <a:bodyPr/>
          <a:lstStyle/>
          <a:p>
            <a:pPr eaLnBrk="1" hangingPunct="1"/>
            <a:r>
              <a:rPr lang="en-US" altLang="zh-CN" sz="2000" dirty="0"/>
              <a:t>In Rel-16 the UE requirements in measuring more than one RS for RLM/BFD/CBD/L1-RSRP measurement in the same OFDM symbol can be revisited.</a:t>
            </a:r>
          </a:p>
        </p:txBody>
      </p:sp>
    </p:spTree>
    <p:extLst>
      <p:ext uri="{BB962C8B-B14F-4D97-AF65-F5344CB8AC3E}">
        <p14:creationId xmlns:p14="http://schemas.microsoft.com/office/powerpoint/2010/main" val="19695017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1717</TotalTime>
  <Words>500</Words>
  <Application>Microsoft Office PowerPoint</Application>
  <PresentationFormat>全屏显示(4:3)</PresentationFormat>
  <Paragraphs>31</Paragraphs>
  <Slides>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vt:i4>
      </vt:variant>
    </vt:vector>
  </HeadingPairs>
  <TitlesOfParts>
    <vt:vector size="10" baseType="lpstr">
      <vt:lpstr>Arial Unicode MS</vt:lpstr>
      <vt:lpstr>宋体</vt:lpstr>
      <vt:lpstr>Arial</vt:lpstr>
      <vt:lpstr>Calibri</vt:lpstr>
      <vt:lpstr>Office 主题</vt:lpstr>
      <vt:lpstr>3GPP TSG-RAN WG4 Meeting #90bis Xi’An, China, 8th – 12th April 2019</vt:lpstr>
      <vt:lpstr>Background</vt:lpstr>
      <vt:lpstr>WF on FR1 UE requirements</vt:lpstr>
      <vt:lpstr>WF on FR2 UE requirements</vt:lpstr>
      <vt:lpstr>WF</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130</cp:revision>
  <dcterms:created xsi:type="dcterms:W3CDTF">2016-01-12T08:39:50Z</dcterms:created>
  <dcterms:modified xsi:type="dcterms:W3CDTF">2019-04-12T03:58:21Z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(3)5L9vP1KPWknLbJCOpLXKFM8vL1WzuL/ryl/wyRR7+DwNAHH0rTHq9RHc8RP65sRAsabJ+f41
2IwlnZ1soEJJ1DgqZV1TXoQqF1vp/XrhI52BLxn1oX1k6uw5ZUjisFpFIdJeOICgB/89Tl/v
+xQO3glM198imZ/AfeihvXGOEed89WXt8fmWFg8tgLe4fYpv51cZbWJQtjD96L5ix+PHssZ7
RUrrx42bxShfFrrH5h</vt:lpwstr>
  </property>
  <property fmtid="{D5CDD505-2E9C-101B-9397-08002B2CF9AE}" pid="3" name="_2015_ms_pID_7253431">
    <vt:lpwstr>kndOvrPm5lTIW+uDt5aUAwsjCTQ1QPdTYAc/uUXFPGvPj0dEtRosmF
6KEnkMOcoxu175tVcGqZamfIXWJLqoq0M3ulpMwu9G+RB706bwan6LZsRW+9zWZIbhxaYbtf
VAKmMiLS72qeVF41hxzigI5AADFnCZTArlebfbeNYqmr2beZnmyIIV8i5hdbyNoIvv8v88iP
Yc78T+rP46HFXFHGONGGl5aZTeqUV0Otd3rN</vt:lpwstr>
  </property>
  <property fmtid="{D5CDD505-2E9C-101B-9397-08002B2CF9AE}" pid="4" name="_2015_ms_pID_7253432">
    <vt:lpwstr>l+CLrb5W1jPSOoCA4h7VUS3jtR8KYgOMyz3W
ytOpGiTmUNBwgKWlGx+Wau5+ltfP9RQao8enrVOA325cwvz27Z8=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1554898322</vt:lpwstr>
  </property>
</Properties>
</file>