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>
        <p:scale>
          <a:sx n="120" d="100"/>
          <a:sy n="120" d="100"/>
        </p:scale>
        <p:origin x="1782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209" y="1655787"/>
            <a:ext cx="11136702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WF on RRC Re-establishment and Connection Release with Redirection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3092"/>
            <a:ext cx="9144000" cy="1655762"/>
          </a:xfrm>
        </p:spPr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86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Athens, Greece, Feb. 26-March 02,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R4-1802774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694" y="99053"/>
            <a:ext cx="11205713" cy="917697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Agreements on RRC Connection Release with Redirection Requirements in TS 36.133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557" y="1245268"/>
            <a:ext cx="12042475" cy="5376414"/>
          </a:xfrm>
        </p:spPr>
        <p:txBody>
          <a:bodyPr>
            <a:noAutofit/>
          </a:bodyPr>
          <a:lstStyle/>
          <a:p>
            <a:pPr lvl="0"/>
            <a:r>
              <a:rPr lang="en-GB" b="1" dirty="0"/>
              <a:t>Proposal 1:</a:t>
            </a:r>
            <a:r>
              <a:rPr lang="en-GB" dirty="0"/>
              <a:t> The requirements for RRC connection release with Redirection shall be specified for the following scenarios:</a:t>
            </a:r>
            <a:endParaRPr lang="sv-SE" sz="3200" dirty="0"/>
          </a:p>
          <a:p>
            <a:pPr lvl="1"/>
            <a:r>
              <a:rPr lang="en-GB" dirty="0"/>
              <a:t>redirection to NR carrier,</a:t>
            </a:r>
            <a:endParaRPr lang="sv-SE" sz="2800" dirty="0"/>
          </a:p>
          <a:p>
            <a:pPr lvl="1"/>
            <a:r>
              <a:rPr lang="en-GB" dirty="0"/>
              <a:t>redirection to UTRA FDD carrier,</a:t>
            </a:r>
            <a:endParaRPr lang="sv-SE" sz="2800" dirty="0"/>
          </a:p>
          <a:p>
            <a:pPr lvl="1"/>
            <a:r>
              <a:rPr lang="en-GB" dirty="0"/>
              <a:t>redirection to UTRA FDD carrier</a:t>
            </a:r>
            <a:endParaRPr lang="sv-SE" sz="2800" dirty="0"/>
          </a:p>
          <a:p>
            <a:pPr lvl="0"/>
            <a:r>
              <a:rPr lang="en-GB" b="1" dirty="0"/>
              <a:t>Proposal 2:</a:t>
            </a:r>
            <a:r>
              <a:rPr lang="en-GB" dirty="0"/>
              <a:t> The requirements for RRC connection release with Redirection to NR carrier shall be specified for the NR target cell’s side conditions comparable to those for performing inter-frequency non-blind handover. </a:t>
            </a:r>
            <a:endParaRPr lang="sv-SE" sz="3200" dirty="0"/>
          </a:p>
          <a:p>
            <a:r>
              <a:rPr lang="en-GB" b="1" dirty="0"/>
              <a:t>Proposal 3:</a:t>
            </a:r>
            <a:r>
              <a:rPr lang="en-GB" dirty="0"/>
              <a:t> The requirements for RRC connection release with Redirection to E-UTRA FDD or TDD carrier shall be specified for E-UTRA FDD or TDD target cell’s side condition corresponding to </a:t>
            </a:r>
            <a:r>
              <a:rPr lang="en-US" sz="2000" dirty="0"/>
              <a:t>SCH </a:t>
            </a:r>
            <a:r>
              <a:rPr lang="en-US" sz="2000" dirty="0" err="1"/>
              <a:t>Ês</a:t>
            </a:r>
            <a:r>
              <a:rPr lang="en-US" sz="2000" dirty="0"/>
              <a:t>/</a:t>
            </a:r>
            <a:r>
              <a:rPr lang="en-US" sz="2000" dirty="0" err="1"/>
              <a:t>Iot</a:t>
            </a:r>
            <a:r>
              <a:rPr lang="en-US" sz="2000" dirty="0"/>
              <a:t> </a:t>
            </a:r>
            <a:r>
              <a:rPr lang="en-GB" sz="2000" dirty="0">
                <a:sym typeface="Symbol" panose="05050102010706020507" pitchFamily="18" charset="2"/>
              </a:rPr>
              <a:t></a:t>
            </a:r>
            <a:r>
              <a:rPr lang="en-GB" dirty="0"/>
              <a:t> -3 dB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557" y="0"/>
            <a:ext cx="11081587" cy="117679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Agreements on RRC Connection Re-establishment Requirements in TS 36.133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62" y="1364538"/>
            <a:ext cx="12042475" cy="5376414"/>
          </a:xfrm>
        </p:spPr>
        <p:txBody>
          <a:bodyPr>
            <a:noAutofit/>
          </a:bodyPr>
          <a:lstStyle/>
          <a:p>
            <a:pPr lvl="0"/>
            <a:r>
              <a:rPr lang="en-GB" b="1" dirty="0"/>
              <a:t>Proposal 1:</a:t>
            </a:r>
            <a:r>
              <a:rPr lang="en-GB" dirty="0"/>
              <a:t> The requirements for RRC connection re-establishment shall be specified for the NR target cell’s side conditions comparable to those for performing NR intra-frequency measurements.</a:t>
            </a:r>
            <a:endParaRPr lang="sv-SE" dirty="0"/>
          </a:p>
          <a:p>
            <a:pPr lvl="0"/>
            <a:r>
              <a:rPr lang="en-GB" b="1" dirty="0"/>
              <a:t>Proposal 2:</a:t>
            </a:r>
            <a:r>
              <a:rPr lang="en-GB" dirty="0"/>
              <a:t> The time to identify (</a:t>
            </a:r>
            <a:r>
              <a:rPr lang="en-GB" dirty="0" err="1"/>
              <a:t>T</a:t>
            </a:r>
            <a:r>
              <a:rPr lang="en-GB" baseline="-25000" dirty="0" err="1"/>
              <a:t>search</a:t>
            </a:r>
            <a:r>
              <a:rPr lang="en-GB" dirty="0"/>
              <a:t>) a target NR cell in the requirements for RRC connection re-establishment consists of time to acquire physical cell ID (PCI) of the target cell i.e. NPSS/NSSS acquisition time.</a:t>
            </a:r>
            <a:endParaRPr lang="sv-SE" dirty="0"/>
          </a:p>
          <a:p>
            <a:pPr lvl="0"/>
            <a:r>
              <a:rPr lang="en-GB" b="1" dirty="0"/>
              <a:t>Proposal 3:</a:t>
            </a:r>
            <a:r>
              <a:rPr lang="en-GB" dirty="0"/>
              <a:t> The requirements for RRC connection re-establishment shall be specified for the cases when target NR cell is: known and unknown.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01526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Symbol</vt:lpstr>
      <vt:lpstr>Times New Roman</vt:lpstr>
      <vt:lpstr>Office Theme</vt:lpstr>
      <vt:lpstr>WF on WF on RRC Re-establishment and Connection Release with Redirection</vt:lpstr>
      <vt:lpstr>Agreements on RRC Connection Release with Redirection Requirements in TS 36.133</vt:lpstr>
      <vt:lpstr>Agreements on RRC Connection Re-establishment Requirements in TS 36.133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2018-02-19T17:30:43Z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