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smtClean="0"/>
              <a:t>NR Measurement Period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Ericsson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#85 	                                                                                                                        R4-</a:t>
            </a:r>
            <a:r>
              <a:rPr lang="en-US" b="1" dirty="0" smtClean="0"/>
              <a:t>1713766</a:t>
            </a:r>
            <a:endParaRPr lang="en-US" b="1" dirty="0"/>
          </a:p>
          <a:p>
            <a:pPr hangingPunct="0"/>
            <a:r>
              <a:rPr lang="en-GB" b="1" dirty="0"/>
              <a:t>Reno, Nevada, USA, November 27</a:t>
            </a:r>
            <a:r>
              <a:rPr lang="en-GB" b="1" baseline="30000" dirty="0"/>
              <a:t>th</a:t>
            </a:r>
            <a:r>
              <a:rPr lang="en-GB" b="1" dirty="0"/>
              <a:t> – December 1</a:t>
            </a:r>
            <a:r>
              <a:rPr lang="en-GB" b="1" baseline="30000" dirty="0"/>
              <a:t>st</a:t>
            </a:r>
            <a:r>
              <a:rPr lang="en-GB" b="1" dirty="0"/>
              <a:t> 2017</a:t>
            </a:r>
          </a:p>
          <a:p>
            <a:pPr hangingPunct="0"/>
            <a:r>
              <a:rPr lang="en-GB" b="1" dirty="0"/>
              <a:t>Agenda Item: </a:t>
            </a:r>
            <a:r>
              <a:rPr lang="en-GB" b="1" dirty="0" smtClean="0"/>
              <a:t>9.7.11.2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Measurement Period for SSB Based Measurements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2224584"/>
            <a:ext cx="11955439" cy="4353639"/>
          </a:xfrm>
        </p:spPr>
        <p:txBody>
          <a:bodyPr>
            <a:normAutofit/>
          </a:bodyPr>
          <a:lstStyle/>
          <a:p>
            <a:pPr lvl="0"/>
            <a:r>
              <a:rPr lang="sv-SE" dirty="0" smtClean="0"/>
              <a:t>For non-DRX, the measurement period is defined as:</a:t>
            </a:r>
          </a:p>
          <a:p>
            <a:pPr marL="0" lvl="0" indent="0">
              <a:buNone/>
            </a:pPr>
            <a:r>
              <a:rPr lang="sv-SE" dirty="0" smtClean="0"/>
              <a:t>	T=max(Tmin, N*SMTC_periodicity), where</a:t>
            </a:r>
          </a:p>
          <a:p>
            <a:pPr marL="0" lvl="0" indent="0">
              <a:buNone/>
            </a:pPr>
            <a:r>
              <a:rPr lang="sv-SE" dirty="0" smtClean="0"/>
              <a:t>		N=[3] is the number of samples</a:t>
            </a:r>
          </a:p>
          <a:p>
            <a:pPr marL="0" lvl="0" indent="0">
              <a:buNone/>
            </a:pPr>
            <a:r>
              <a:rPr lang="sv-SE" dirty="0" smtClean="0"/>
              <a:t>		Tmin=[60] ms is derived as N*default_SSB_periodicity=3*20 ms</a:t>
            </a:r>
            <a:endParaRPr lang="en-US" dirty="0" smtClean="0"/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The same measurement period for SS-RSRP, SS-RSRQ, and SS-SINR</a:t>
            </a:r>
            <a:endParaRPr lang="en-US" sz="2000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555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6269</TotalTime>
  <Words>29</Words>
  <Application>Microsoft Office PowerPoint</Application>
  <PresentationFormat>Custom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NR Measurement Period</vt:lpstr>
      <vt:lpstr>Measurement Period for SSB Based Measurements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331</cp:revision>
  <dcterms:created xsi:type="dcterms:W3CDTF">2016-04-13T15:12:29Z</dcterms:created>
  <dcterms:modified xsi:type="dcterms:W3CDTF">2017-11-17T19:22:09Z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