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62" r:id="rId2"/>
    <p:sldId id="264" r:id="rId3"/>
    <p:sldId id="267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316" autoAdjust="0"/>
    <p:restoredTop sz="94660"/>
  </p:normalViewPr>
  <p:slideViewPr>
    <p:cSldViewPr>
      <p:cViewPr varScale="1">
        <p:scale>
          <a:sx n="73" d="100"/>
          <a:sy n="73" d="100"/>
        </p:scale>
        <p:origin x="-154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2017/10/13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2017/10/13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2017/10/13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2017/10/13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2017/10/13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2017/10/13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ja-JP" b="1" dirty="0"/>
              <a:t>WF on Simulation assumption for beam switching speed requirements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NTT DOCOMO, INC.</a:t>
            </a:r>
            <a:endParaRPr kumimoji="1" lang="ja-JP" altLang="en-US" dirty="0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6769404" y="188913"/>
            <a:ext cx="21950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ja-JP" b="1" dirty="0">
                <a:solidFill>
                  <a:srgbClr val="000000"/>
                </a:solidFill>
                <a:ea typeface="MS PGothic" pitchFamily="34" charset="-128"/>
              </a:rPr>
              <a:t>R4-1711773</a:t>
            </a:r>
            <a:endParaRPr lang="en-US" altLang="ja-JP" b="1" dirty="0">
              <a:solidFill>
                <a:srgbClr val="FF0000"/>
              </a:solidFill>
              <a:ea typeface="MS PGothic" pitchFamily="34" charset="-128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17350" y="-21867"/>
            <a:ext cx="5562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ja-JP" b="1" dirty="0"/>
              <a:t>3GPP TSG-RAN WG4 </a:t>
            </a:r>
            <a:r>
              <a:rPr lang="en-US" altLang="ja-JP" b="1" dirty="0" smtClean="0"/>
              <a:t>Meeting #84bis</a:t>
            </a:r>
            <a:endParaRPr lang="en-US" altLang="ja-JP" b="1" dirty="0"/>
          </a:p>
          <a:p>
            <a:r>
              <a:rPr lang="en-GB" altLang="ja-JP" b="1" dirty="0" smtClean="0"/>
              <a:t>Dubrovnik, Croatia</a:t>
            </a:r>
            <a:r>
              <a:rPr lang="en-GB" altLang="ja-JP" b="1" dirty="0" smtClean="0"/>
              <a:t>, 9-13 October </a:t>
            </a:r>
            <a:r>
              <a:rPr lang="en-GB" altLang="ja-JP" b="1" dirty="0"/>
              <a:t>2017</a:t>
            </a:r>
            <a:endParaRPr lang="en-US" altLang="ja-JP" b="1" dirty="0"/>
          </a:p>
          <a:p>
            <a:pPr hangingPunct="0"/>
            <a:r>
              <a:rPr lang="en-US" altLang="ja-JP" b="1" dirty="0" smtClean="0"/>
              <a:t>Agenda item: 9.5.2.1</a:t>
            </a:r>
            <a:endParaRPr lang="ja-JP" altLang="ja-JP" b="1" dirty="0"/>
          </a:p>
        </p:txBody>
      </p:sp>
    </p:spTree>
    <p:extLst>
      <p:ext uri="{BB962C8B-B14F-4D97-AF65-F5344CB8AC3E}">
        <p14:creationId xmlns="" xmlns:p14="http://schemas.microsoft.com/office/powerpoint/2010/main" val="1522882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altLang="ja-JP" dirty="0"/>
              <a:t>WF on simulation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2016224"/>
          </a:xfrm>
        </p:spPr>
        <p:txBody>
          <a:bodyPr>
            <a:noAutofit/>
          </a:bodyPr>
          <a:lstStyle/>
          <a:p>
            <a:r>
              <a:rPr lang="en-US" altLang="ja-JP" sz="2000" dirty="0"/>
              <a:t>Encouraged companies provide the simulation results of the relation between beam switching time (0 ~ CP length) and performance degradation based on below simulation assumption in RAN4#85 in Reno. </a:t>
            </a:r>
            <a:endParaRPr lang="en-US" altLang="ja-JP" sz="2000" dirty="0" smtClean="0"/>
          </a:p>
          <a:p>
            <a:pPr lvl="1"/>
            <a:r>
              <a:rPr lang="en-US" altLang="ja-JP" sz="1600" dirty="0" smtClean="0">
                <a:solidFill>
                  <a:srgbClr val="92D050"/>
                </a:solidFill>
              </a:rPr>
              <a:t>Simulation results based on other values are not precluded.</a:t>
            </a:r>
            <a:endParaRPr lang="en-US" altLang="ja-JP" sz="1600" dirty="0">
              <a:solidFill>
                <a:srgbClr val="92D050"/>
              </a:solidFill>
            </a:endParaRPr>
          </a:p>
          <a:p>
            <a:r>
              <a:rPr lang="en-US" altLang="ja-JP" sz="2000" dirty="0"/>
              <a:t>For other parameters than below, R4-1711428 can be reference. However others are not precluded.</a:t>
            </a:r>
          </a:p>
          <a:p>
            <a:endParaRPr lang="en-US" altLang="ja-JP" sz="2000" dirty="0"/>
          </a:p>
          <a:p>
            <a:endParaRPr kumimoji="1" lang="ja-JP" altLang="en-US" sz="2000" dirty="0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54223248"/>
              </p:ext>
            </p:extLst>
          </p:nvPr>
        </p:nvGraphicFramePr>
        <p:xfrm>
          <a:off x="1259632" y="2972896"/>
          <a:ext cx="6576392" cy="3352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881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28819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19623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Parameters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Values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19623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Evaluated</a:t>
                      </a:r>
                      <a:r>
                        <a:rPr kumimoji="1" lang="en-US" altLang="ja-JP" sz="1600" baseline="0" dirty="0"/>
                        <a:t> channel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PDSCH</a:t>
                      </a: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19623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Carrier frequency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28GHz</a:t>
                      </a: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19623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BS CBW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400MHz</a:t>
                      </a: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19623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(SS</a:t>
                      </a:r>
                      <a:r>
                        <a:rPr kumimoji="1" lang="en-US" altLang="ja-JP" sz="1600" baseline="0" dirty="0"/>
                        <a:t> block SCS)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(240kHz)</a:t>
                      </a: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19623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Data CH SCS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120kHz</a:t>
                      </a: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962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Beam Switching Time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0% , </a:t>
                      </a:r>
                      <a:r>
                        <a:rPr kumimoji="1" lang="en-US" altLang="ja-JP" sz="1600" dirty="0" smtClean="0"/>
                        <a:t>20, </a:t>
                      </a:r>
                      <a:r>
                        <a:rPr kumimoji="1" lang="en-US" altLang="ja-JP" sz="1600" dirty="0"/>
                        <a:t>40, </a:t>
                      </a:r>
                      <a:r>
                        <a:rPr kumimoji="1" lang="en-US" altLang="ja-JP" sz="1600" dirty="0" smtClean="0"/>
                        <a:t>60</a:t>
                      </a:r>
                      <a:r>
                        <a:rPr kumimoji="1" lang="en-US" altLang="ja-JP" sz="1600" strike="noStrike" dirty="0" smtClean="0"/>
                        <a:t> </a:t>
                      </a:r>
                      <a:r>
                        <a:rPr kumimoji="1" lang="en-US" altLang="ja-JP" sz="1600" dirty="0"/>
                        <a:t>of </a:t>
                      </a:r>
                      <a:r>
                        <a:rPr kumimoji="1" lang="en-US" altLang="ja-JP" sz="1600" dirty="0" smtClean="0"/>
                        <a:t>CP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9623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Channel Type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TDL_C</a:t>
                      </a: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19623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Delay spread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300ns</a:t>
                      </a:r>
                      <a:endParaRPr kumimoji="1" lang="ja-JP" altLang="en-US" sz="1600" strike="sngStrike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19623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MCS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64QAM, Coding Rate = 0.6092</a:t>
                      </a:r>
                      <a:endParaRPr kumimoji="1" lang="ja-JP" altLang="en-US" sz="1600" strike="sngStrike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1666335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Agreements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ja-JP" dirty="0"/>
              <a:t>In addition to simulation results in RAN4#84bis [R4-1711428, R4-1711164], newly provided simulation results in RAN4#85 will be also captured in BS TR 38.817-02.</a:t>
            </a:r>
          </a:p>
          <a:p>
            <a:r>
              <a:rPr lang="en-US" altLang="ja-JP" dirty="0"/>
              <a:t>Based on provided results in RAN4#85 </a:t>
            </a:r>
            <a:r>
              <a:rPr lang="en-US" altLang="ja-JP" dirty="0">
                <a:solidFill>
                  <a:srgbClr val="FF0000"/>
                </a:solidFill>
              </a:rPr>
              <a:t>and before</a:t>
            </a:r>
            <a:r>
              <a:rPr lang="en-US" altLang="ja-JP" dirty="0"/>
              <a:t>, RAN4 decides  either of them in RAN4#85;</a:t>
            </a:r>
          </a:p>
          <a:p>
            <a:pPr lvl="1"/>
            <a:r>
              <a:rPr lang="en-US" altLang="ja-JP" dirty="0"/>
              <a:t>If RAN4 identifies the performance degradation due to beam switching delay compared with </a:t>
            </a:r>
            <a:r>
              <a:rPr lang="en-US" altLang="ja-JP" dirty="0" smtClean="0"/>
              <a:t>estimated</a:t>
            </a:r>
            <a:r>
              <a:rPr lang="en-US" altLang="ja-JP" dirty="0" smtClean="0">
                <a:solidFill>
                  <a:srgbClr val="00B050"/>
                </a:solidFill>
              </a:rPr>
              <a:t> worst case</a:t>
            </a:r>
            <a:r>
              <a:rPr lang="en-US" altLang="ja-JP" dirty="0" smtClean="0"/>
              <a:t> </a:t>
            </a:r>
            <a:r>
              <a:rPr lang="en-US" altLang="ja-JP" dirty="0"/>
              <a:t>switching </a:t>
            </a:r>
            <a:r>
              <a:rPr lang="en-US" altLang="ja-JP" dirty="0" smtClean="0"/>
              <a:t>speed, </a:t>
            </a:r>
            <a:r>
              <a:rPr lang="en-US" altLang="ja-JP" dirty="0" smtClean="0">
                <a:solidFill>
                  <a:srgbClr val="92D050"/>
                </a:solidFill>
              </a:rPr>
              <a:t>and it is possible to define a clear requirement, </a:t>
            </a:r>
            <a:r>
              <a:rPr lang="en-US" altLang="ja-JP" dirty="0" smtClean="0"/>
              <a:t>RAN4 </a:t>
            </a:r>
            <a:r>
              <a:rPr lang="en-US" altLang="ja-JP" dirty="0"/>
              <a:t>introduces the requirement even after RAN4#85 meeting.</a:t>
            </a:r>
          </a:p>
          <a:p>
            <a:pPr lvl="2"/>
            <a:r>
              <a:rPr lang="en-US" altLang="ja-JP" dirty="0">
                <a:solidFill>
                  <a:srgbClr val="FF0000"/>
                </a:solidFill>
              </a:rPr>
              <a:t>Performance degradation observed with beam switching </a:t>
            </a:r>
            <a:r>
              <a:rPr lang="en-US" altLang="ja-JP" dirty="0" smtClean="0">
                <a:solidFill>
                  <a:srgbClr val="FF0000"/>
                </a:solidFill>
              </a:rPr>
              <a:t>time than </a:t>
            </a:r>
            <a:r>
              <a:rPr lang="en-US" altLang="ja-JP" dirty="0" smtClean="0">
                <a:solidFill>
                  <a:srgbClr val="00B050"/>
                </a:solidFill>
              </a:rPr>
              <a:t>significantly larger than the estimated worst case switching </a:t>
            </a:r>
            <a:r>
              <a:rPr lang="en-US" altLang="ja-JP" dirty="0" smtClean="0">
                <a:solidFill>
                  <a:srgbClr val="00B050"/>
                </a:solidFill>
              </a:rPr>
              <a:t>speed (e.g.</a:t>
            </a:r>
            <a:r>
              <a:rPr lang="en-US" altLang="ja-JP" dirty="0" smtClean="0">
                <a:solidFill>
                  <a:srgbClr val="FF0000"/>
                </a:solidFill>
              </a:rPr>
              <a:t>200nsec) </a:t>
            </a:r>
            <a:r>
              <a:rPr lang="en-US" altLang="ja-JP" dirty="0">
                <a:solidFill>
                  <a:srgbClr val="FF0000"/>
                </a:solidFill>
              </a:rPr>
              <a:t>does not imply any need to introduce a new requirement</a:t>
            </a:r>
            <a:r>
              <a:rPr lang="en-US" altLang="ja-JP" dirty="0" smtClean="0">
                <a:solidFill>
                  <a:srgbClr val="FF0000"/>
                </a:solidFill>
              </a:rPr>
              <a:t>.</a:t>
            </a:r>
            <a:endParaRPr lang="en-US" altLang="ja-JP" dirty="0">
              <a:solidFill>
                <a:srgbClr val="FF0000"/>
              </a:solidFill>
            </a:endParaRPr>
          </a:p>
          <a:p>
            <a:pPr lvl="1"/>
            <a:r>
              <a:rPr lang="en-US" altLang="ja-JP" dirty="0"/>
              <a:t>Otherwise, no need to introduce the requirement in TS 38.104.</a:t>
            </a:r>
          </a:p>
        </p:txBody>
      </p:sp>
    </p:spTree>
    <p:extLst>
      <p:ext uri="{BB962C8B-B14F-4D97-AF65-F5344CB8AC3E}">
        <p14:creationId xmlns="" xmlns:p14="http://schemas.microsoft.com/office/powerpoint/2010/main" val="18070417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269</Words>
  <Application>Microsoft Office PowerPoint</Application>
  <PresentationFormat>On-screen Show (4:3)</PresentationFormat>
  <Paragraphs>36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テーマ</vt:lpstr>
      <vt:lpstr>WF on Simulation assumption for beam switching speed requirements</vt:lpstr>
      <vt:lpstr>WF on simulation</vt:lpstr>
      <vt:lpstr>Agreements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2017-10-13T06:22:07Z</dcterms:created>
  <dcterms:modified xsi:type="dcterms:W3CDTF">2017-10-13T08:31:47Z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1507880537</vt:lpwstr>
  </property>
</Properties>
</file>