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80" r:id="rId5"/>
    <p:sldId id="281" r:id="rId6"/>
    <p:sldId id="2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NR RLM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smtClean="0"/>
              <a:t>,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1711705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Dubrovnik, Croatia, </a:t>
            </a:r>
            <a:r>
              <a:rPr lang="en-GB" b="1" dirty="0"/>
              <a:t>21</a:t>
            </a:r>
            <a:r>
              <a:rPr lang="en-GB" b="1" baseline="30000" dirty="0"/>
              <a:t>st</a:t>
            </a:r>
            <a:r>
              <a:rPr lang="en-GB" b="1" dirty="0"/>
              <a:t> – </a:t>
            </a:r>
            <a:r>
              <a:rPr lang="en-GB" b="1" dirty="0" smtClean="0"/>
              <a:t>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</a:t>
            </a:r>
            <a:r>
              <a:rPr lang="en-GB" b="1" dirty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Control channel configuration for NR RLM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For </a:t>
            </a:r>
            <a:r>
              <a:rPr lang="sv-SE" dirty="0"/>
              <a:t>each </a:t>
            </a:r>
            <a:r>
              <a:rPr lang="sv-SE" dirty="0" smtClean="0"/>
              <a:t>(IS,OOS) </a:t>
            </a:r>
            <a:r>
              <a:rPr lang="sv-SE" dirty="0"/>
              <a:t>BLER </a:t>
            </a:r>
            <a:r>
              <a:rPr lang="sv-SE" dirty="0" smtClean="0"/>
              <a:t>pair, at least one set of control channel configuration parameters will be captured for SS block based RLM in 38.133</a:t>
            </a:r>
          </a:p>
          <a:p>
            <a:pPr lvl="1"/>
            <a:r>
              <a:rPr lang="sv-SE" dirty="0"/>
              <a:t>The parameter values may be different for IS and </a:t>
            </a:r>
            <a:r>
              <a:rPr lang="sv-SE" dirty="0" smtClean="0"/>
              <a:t>OOS</a:t>
            </a:r>
          </a:p>
          <a:p>
            <a:pPr lvl="1"/>
            <a:r>
              <a:rPr lang="sv-SE" dirty="0" smtClean="0"/>
              <a:t>The parameter values may be different for different numerologies</a:t>
            </a:r>
          </a:p>
          <a:p>
            <a:r>
              <a:rPr lang="sv-SE" dirty="0" smtClean="0"/>
              <a:t>The parameter values may be different for different BLER pairs, e.g., a smaller DCI and a smaller bandwidth may be used for VoIP compared to eMBB</a:t>
            </a:r>
          </a:p>
          <a:p>
            <a:pPr lvl="1"/>
            <a:r>
              <a:rPr lang="sv-SE" dirty="0"/>
              <a:t>The parameter values for </a:t>
            </a:r>
            <a:r>
              <a:rPr lang="sv-SE" dirty="0" smtClean="0"/>
              <a:t>(</a:t>
            </a:r>
            <a:r>
              <a:rPr lang="sv-SE" dirty="0"/>
              <a:t>IS,OOS) BLER pair(s) </a:t>
            </a:r>
            <a:r>
              <a:rPr lang="sv-SE" dirty="0" smtClean="0"/>
              <a:t>other than (2%,10%) are </a:t>
            </a:r>
            <a:r>
              <a:rPr lang="sv-SE" dirty="0"/>
              <a:t>to be discussed once the </a:t>
            </a:r>
            <a:r>
              <a:rPr lang="sv-SE" dirty="0" smtClean="0"/>
              <a:t>other BLER </a:t>
            </a:r>
            <a:r>
              <a:rPr lang="sv-SE" dirty="0"/>
              <a:t>pairs are known</a:t>
            </a:r>
            <a:endParaRPr lang="sv-SE" dirty="0" smtClean="0"/>
          </a:p>
          <a:p>
            <a:pPr lvl="1"/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0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376" y="365125"/>
            <a:ext cx="11436824" cy="1325563"/>
          </a:xfrm>
        </p:spPr>
        <p:txBody>
          <a:bodyPr/>
          <a:lstStyle/>
          <a:p>
            <a:r>
              <a:rPr lang="en-GB" dirty="0" smtClean="0"/>
              <a:t>Control channel configuration parameters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For the BLER pair (2%,10%), the following set of control channel configuration parameters is to be further analyzed until RAN4#85:</a:t>
            </a:r>
          </a:p>
          <a:p>
            <a:pPr lvl="1"/>
            <a:r>
              <a:rPr lang="sv-SE" dirty="0" smtClean="0"/>
              <a:t>Subcarrier spacing</a:t>
            </a:r>
          </a:p>
          <a:p>
            <a:pPr lvl="1"/>
            <a:r>
              <a:rPr lang="sv-SE" dirty="0" smtClean="0"/>
              <a:t>Bandwidth</a:t>
            </a:r>
          </a:p>
          <a:p>
            <a:pPr lvl="1"/>
            <a:r>
              <a:rPr lang="sv-SE" dirty="0" smtClean="0"/>
              <a:t>DCI size</a:t>
            </a:r>
          </a:p>
          <a:p>
            <a:pPr lvl="1"/>
            <a:r>
              <a:rPr lang="sv-SE" dirty="0" smtClean="0"/>
              <a:t>Aggregation lelvel</a:t>
            </a:r>
          </a:p>
          <a:p>
            <a:pPr lvl="1"/>
            <a:r>
              <a:rPr lang="sv-SE" dirty="0" smtClean="0"/>
              <a:t>Number of control channel symbols</a:t>
            </a:r>
          </a:p>
          <a:p>
            <a:pPr lvl="1"/>
            <a:r>
              <a:rPr lang="sv-SE" dirty="0" smtClean="0"/>
              <a:t>Ratio of control channel energy to the SSS RE energy</a:t>
            </a:r>
          </a:p>
          <a:p>
            <a:pPr lvl="1"/>
            <a:r>
              <a:rPr lang="sv-SE" dirty="0" smtClean="0"/>
              <a:t>Frequency allocation (e.g., contiguous or non-contiguous, frequency location with respect to SS block fequency resources)</a:t>
            </a:r>
          </a:p>
          <a:p>
            <a:r>
              <a:rPr lang="sv-SE" dirty="0" smtClean="0"/>
              <a:t>Other parameters may also be added, if justified and agreed</a:t>
            </a:r>
          </a:p>
          <a:p>
            <a:r>
              <a:rPr lang="sv-SE" dirty="0"/>
              <a:t>In RAN4#85, RAN4 will agree on at least one set of parameters to be captured in </a:t>
            </a:r>
            <a:r>
              <a:rPr lang="sv-SE" dirty="0" smtClean="0"/>
              <a:t>38.133</a:t>
            </a:r>
          </a:p>
          <a:p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83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671" y="365125"/>
            <a:ext cx="11354937" cy="1325563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Example1: control channel configuration for (2%,10%) BLER </a:t>
            </a:r>
            <a:r>
              <a:rPr lang="en-GB" sz="4000" dirty="0" smtClean="0"/>
              <a:t>pair for 15 kHz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sv-SE" dirty="0" smtClean="0"/>
              <a:t>Bandwidth</a:t>
            </a:r>
            <a:r>
              <a:rPr lang="sv-SE" dirty="0" smtClean="0"/>
              <a:t>: 10 MHz and 20 MHz</a:t>
            </a:r>
          </a:p>
          <a:p>
            <a:pPr lvl="1"/>
            <a:r>
              <a:rPr lang="sv-SE" dirty="0" smtClean="0"/>
              <a:t>DCI size: </a:t>
            </a:r>
          </a:p>
          <a:p>
            <a:pPr lvl="2"/>
            <a:r>
              <a:rPr lang="en-US" dirty="0" smtClean="0"/>
              <a:t>In-sync</a:t>
            </a:r>
            <a:r>
              <a:rPr lang="en-US" dirty="0"/>
              <a:t>: 20 </a:t>
            </a:r>
            <a:r>
              <a:rPr lang="en-US" dirty="0" smtClean="0"/>
              <a:t>bits </a:t>
            </a:r>
            <a:r>
              <a:rPr lang="en-US" dirty="0"/>
              <a:t>or 30 bits</a:t>
            </a:r>
          </a:p>
          <a:p>
            <a:pPr lvl="2"/>
            <a:r>
              <a:rPr lang="en-US" dirty="0"/>
              <a:t>Out-of-sync: 60 </a:t>
            </a:r>
            <a:r>
              <a:rPr lang="en-US" dirty="0" smtClean="0"/>
              <a:t>bits</a:t>
            </a:r>
            <a:endParaRPr lang="sv-SE" dirty="0" smtClean="0"/>
          </a:p>
          <a:p>
            <a:pPr lvl="1"/>
            <a:r>
              <a:rPr lang="sv-SE" dirty="0" smtClean="0"/>
              <a:t>Aggregation lelvel:</a:t>
            </a:r>
          </a:p>
          <a:p>
            <a:pPr lvl="2"/>
            <a:r>
              <a:rPr lang="en-US" dirty="0"/>
              <a:t>In-sync: 4 and </a:t>
            </a:r>
            <a:r>
              <a:rPr lang="en-US" dirty="0" smtClean="0"/>
              <a:t>8</a:t>
            </a:r>
            <a:endParaRPr lang="en-US" dirty="0"/>
          </a:p>
          <a:p>
            <a:pPr lvl="2"/>
            <a:r>
              <a:rPr lang="en-US" dirty="0"/>
              <a:t>Out-of-sync: </a:t>
            </a:r>
            <a:r>
              <a:rPr lang="en-US" dirty="0" smtClean="0"/>
              <a:t>8</a:t>
            </a:r>
            <a:endParaRPr lang="sv-SE" dirty="0" smtClean="0"/>
          </a:p>
          <a:p>
            <a:pPr lvl="1"/>
            <a:r>
              <a:rPr lang="sv-SE" dirty="0" smtClean="0"/>
              <a:t>Number of control channel symbols:</a:t>
            </a:r>
          </a:p>
          <a:p>
            <a:pPr lvl="2"/>
            <a:r>
              <a:rPr lang="en-US" dirty="0" smtClean="0"/>
              <a:t>2 symbols (</a:t>
            </a:r>
            <a:r>
              <a:rPr lang="en-US" dirty="0"/>
              <a:t>10 MHz and 20 </a:t>
            </a:r>
            <a:r>
              <a:rPr lang="en-US" dirty="0" smtClean="0"/>
              <a:t>MHz)</a:t>
            </a:r>
            <a:endParaRPr lang="en-US" dirty="0"/>
          </a:p>
          <a:p>
            <a:pPr lvl="1"/>
            <a:r>
              <a:rPr lang="sv-SE" dirty="0" smtClean="0"/>
              <a:t>Ratio </a:t>
            </a:r>
            <a:r>
              <a:rPr lang="sv-SE" dirty="0" smtClean="0"/>
              <a:t>of control channel energy to the SSS RE energy: 0 dB</a:t>
            </a:r>
          </a:p>
          <a:p>
            <a:pPr lvl="1"/>
            <a:r>
              <a:rPr lang="sv-SE" dirty="0" smtClean="0"/>
              <a:t>Frequency allocation: </a:t>
            </a:r>
            <a:r>
              <a:rPr lang="sv-SE" dirty="0" smtClean="0"/>
              <a:t>TBD</a:t>
            </a:r>
          </a:p>
          <a:p>
            <a:pPr lvl="1"/>
            <a:endParaRPr lang="sv-SE" dirty="0"/>
          </a:p>
          <a:p>
            <a:pPr lvl="1"/>
            <a:r>
              <a:rPr lang="sv-SE" dirty="0"/>
              <a:t>NOTE: Other parameters may be added if </a:t>
            </a:r>
            <a:r>
              <a:rPr lang="sv-SE" dirty="0" smtClean="0"/>
              <a:t>needed</a:t>
            </a:r>
            <a:endParaRPr lang="sv-SE" dirty="0" smtClean="0"/>
          </a:p>
          <a:p>
            <a:endParaRPr lang="sv-SE" dirty="0" smtClean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16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671" y="365125"/>
            <a:ext cx="11354937" cy="1325563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Example2: control channel configuration for (2%,10%) BLER </a:t>
            </a:r>
            <a:r>
              <a:rPr lang="en-GB" sz="4000" dirty="0" smtClean="0"/>
              <a:t>pair for 120 kHz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sv-SE" dirty="0" smtClean="0"/>
              <a:t>Bandwidth</a:t>
            </a:r>
            <a:r>
              <a:rPr lang="sv-SE" dirty="0" smtClean="0"/>
              <a:t>: 100 MHz and 200 MHz</a:t>
            </a:r>
          </a:p>
          <a:p>
            <a:pPr lvl="1"/>
            <a:r>
              <a:rPr lang="sv-SE" dirty="0" smtClean="0"/>
              <a:t>DCI size: </a:t>
            </a:r>
          </a:p>
          <a:p>
            <a:pPr lvl="2"/>
            <a:r>
              <a:rPr lang="en-US" dirty="0" smtClean="0"/>
              <a:t>In-sync</a:t>
            </a:r>
            <a:r>
              <a:rPr lang="en-US" dirty="0"/>
              <a:t>: 20 </a:t>
            </a:r>
            <a:r>
              <a:rPr lang="en-US" dirty="0" smtClean="0"/>
              <a:t>bits </a:t>
            </a:r>
            <a:r>
              <a:rPr lang="en-US" dirty="0"/>
              <a:t>or 30 bits</a:t>
            </a:r>
          </a:p>
          <a:p>
            <a:pPr lvl="2"/>
            <a:r>
              <a:rPr lang="en-US" dirty="0"/>
              <a:t>Out-of-sync: 60 </a:t>
            </a:r>
            <a:r>
              <a:rPr lang="en-US" dirty="0" smtClean="0"/>
              <a:t>bits</a:t>
            </a:r>
            <a:endParaRPr lang="sv-SE" dirty="0" smtClean="0"/>
          </a:p>
          <a:p>
            <a:pPr lvl="1"/>
            <a:r>
              <a:rPr lang="sv-SE" dirty="0" smtClean="0"/>
              <a:t>Aggregation lelvel:</a:t>
            </a:r>
          </a:p>
          <a:p>
            <a:pPr lvl="2"/>
            <a:r>
              <a:rPr lang="en-US" dirty="0"/>
              <a:t>In-sync: 4 and </a:t>
            </a:r>
            <a:r>
              <a:rPr lang="en-US" dirty="0" smtClean="0"/>
              <a:t>8</a:t>
            </a:r>
            <a:endParaRPr lang="en-US" dirty="0"/>
          </a:p>
          <a:p>
            <a:pPr lvl="2"/>
            <a:r>
              <a:rPr lang="en-US" dirty="0"/>
              <a:t>Out-of-sync: </a:t>
            </a:r>
            <a:r>
              <a:rPr lang="en-US" dirty="0" smtClean="0"/>
              <a:t>8</a:t>
            </a:r>
            <a:endParaRPr lang="sv-SE" dirty="0" smtClean="0"/>
          </a:p>
          <a:p>
            <a:pPr lvl="1"/>
            <a:r>
              <a:rPr lang="sv-SE" dirty="0" smtClean="0"/>
              <a:t>Number of control channel symbols:</a:t>
            </a:r>
          </a:p>
          <a:p>
            <a:pPr lvl="2"/>
            <a:r>
              <a:rPr lang="en-US" dirty="0" smtClean="0"/>
              <a:t>2 </a:t>
            </a:r>
            <a:r>
              <a:rPr lang="en-US" dirty="0" smtClean="0"/>
              <a:t>symbols (100 </a:t>
            </a:r>
            <a:r>
              <a:rPr lang="en-US" dirty="0" smtClean="0"/>
              <a:t>MHz)</a:t>
            </a:r>
            <a:endParaRPr lang="en-US" dirty="0"/>
          </a:p>
          <a:p>
            <a:pPr lvl="2"/>
            <a:r>
              <a:rPr lang="en-US" dirty="0" smtClean="0"/>
              <a:t>1 symbol (200 </a:t>
            </a:r>
            <a:r>
              <a:rPr lang="en-US" dirty="0" smtClean="0"/>
              <a:t>MHz)</a:t>
            </a:r>
            <a:endParaRPr lang="sv-SE" dirty="0" smtClean="0"/>
          </a:p>
          <a:p>
            <a:pPr lvl="1"/>
            <a:r>
              <a:rPr lang="sv-SE" dirty="0" smtClean="0"/>
              <a:t>Ratio of control channel energy to the SSS RE energy: 0 dB</a:t>
            </a:r>
          </a:p>
          <a:p>
            <a:pPr lvl="1"/>
            <a:r>
              <a:rPr lang="sv-SE" dirty="0" smtClean="0"/>
              <a:t>Frequency allocation: </a:t>
            </a:r>
            <a:r>
              <a:rPr lang="sv-SE" dirty="0" smtClean="0"/>
              <a:t>TBD</a:t>
            </a:r>
          </a:p>
          <a:p>
            <a:pPr lvl="1"/>
            <a:endParaRPr lang="sv-SE" dirty="0" smtClean="0"/>
          </a:p>
          <a:p>
            <a:pPr lvl="1"/>
            <a:r>
              <a:rPr lang="sv-SE" dirty="0" smtClean="0"/>
              <a:t>NOTE: Other parameters may be added if needed</a:t>
            </a:r>
            <a:endParaRPr lang="sv-SE" dirty="0" smtClean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341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SS block configuration for NR RLM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In RAN4#85, RAN4 will </a:t>
            </a:r>
            <a:r>
              <a:rPr lang="sv-SE" dirty="0" smtClean="0"/>
              <a:t>decide whether the same RLM requirements apply for any SS </a:t>
            </a:r>
            <a:r>
              <a:rPr lang="sv-SE" dirty="0" smtClean="0"/>
              <a:t>block </a:t>
            </a:r>
            <a:r>
              <a:rPr lang="sv-SE" dirty="0" smtClean="0"/>
              <a:t>configurations </a:t>
            </a:r>
            <a:r>
              <a:rPr lang="sv-SE" dirty="0" smtClean="0"/>
              <a:t>(e.g., subcarrier spacing, periodicity, etc.)</a:t>
            </a:r>
          </a:p>
          <a:p>
            <a:pPr lvl="1"/>
            <a:r>
              <a:rPr lang="sv-SE" dirty="0" smtClean="0"/>
              <a:t>The agreement will be </a:t>
            </a:r>
            <a:r>
              <a:rPr lang="sv-SE" dirty="0" smtClean="0"/>
              <a:t>reflected in </a:t>
            </a:r>
            <a:r>
              <a:rPr lang="sv-SE" dirty="0" smtClean="0"/>
              <a:t>38.133</a:t>
            </a:r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540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</TotalTime>
  <Words>441</Words>
  <Application>Microsoft Office PowerPoint</Application>
  <PresentationFormat>Custom</PresentationFormat>
  <Paragraphs>78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NR RLM</vt:lpstr>
      <vt:lpstr>Control channel configuration for NR RLM</vt:lpstr>
      <vt:lpstr>Control channel configuration parameters</vt:lpstr>
      <vt:lpstr>Example1: control channel configuration for (2%,10%) BLER pair for 15 kHz</vt:lpstr>
      <vt:lpstr>Example2: control channel configuration for (2%,10%) BLER pair for 120 kHz</vt:lpstr>
      <vt:lpstr>SS block configuration for NR RLM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232</cp:revision>
  <dcterms:created xsi:type="dcterms:W3CDTF">2016-04-13T15:12:29Z</dcterms:created>
  <dcterms:modified xsi:type="dcterms:W3CDTF">2017-10-13T09:53:23Z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