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1" autoAdjust="0"/>
    <p:restoredTop sz="94660"/>
  </p:normalViewPr>
  <p:slideViewPr>
    <p:cSldViewPr snapToGrid="0">
      <p:cViewPr varScale="1">
        <p:scale>
          <a:sx n="67" d="100"/>
          <a:sy n="67" d="100"/>
        </p:scale>
        <p:origin x="4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068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085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712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28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689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208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039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127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748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763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2A0D6-E99B-4F69-A5C9-BDA1CD7F352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563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the UE demodulation impact due to CRS muting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#84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Berlin, Germany, 21 - 25, August, 2017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R4-1708701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927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RAN1 are going to introduce a capability signaling to mute CRS outside the BL UE narrowband/wideband, and have sent LS [R4-1704502] to RAN4 to ask the</a:t>
            </a:r>
          </a:p>
          <a:p>
            <a:pPr lvl="1"/>
            <a:r>
              <a:rPr lang="en-US" dirty="0"/>
              <a:t>Minimum amount(s) of CRS</a:t>
            </a:r>
          </a:p>
          <a:p>
            <a:pPr lvl="1"/>
            <a:r>
              <a:rPr lang="en-US" dirty="0"/>
              <a:t>Value(s) of X corresponding to number of PRBs outside the narrowband/wideband used by BL UEs for CRS.</a:t>
            </a:r>
          </a:p>
          <a:p>
            <a:r>
              <a:rPr lang="en-US" dirty="0"/>
              <a:t>The idea of the CRS muting in Rel-15 </a:t>
            </a:r>
            <a:r>
              <a:rPr lang="en-US" dirty="0" err="1"/>
              <a:t>eFeMTC</a:t>
            </a:r>
            <a:r>
              <a:rPr lang="en-US" dirty="0"/>
              <a:t> WI is to introduce a capability to make sure that BL UE uses the signal transmitted only within the UE maximum channel width. </a:t>
            </a:r>
          </a:p>
          <a:p>
            <a:r>
              <a:rPr lang="en-US" dirty="0"/>
              <a:t>If the </a:t>
            </a:r>
            <a:r>
              <a:rPr lang="en-US" dirty="0" err="1"/>
              <a:t>eNB</a:t>
            </a:r>
            <a:r>
              <a:rPr lang="en-US" dirty="0"/>
              <a:t> knows the BE UE has this capability then </a:t>
            </a:r>
            <a:r>
              <a:rPr lang="en-US" dirty="0" err="1"/>
              <a:t>eNB</a:t>
            </a:r>
            <a:r>
              <a:rPr lang="en-US" dirty="0"/>
              <a:t> can turn off the CRS transmission on RPBs which is not used by BL UEs. Therefore, RAN1 is asking the amount(s) of CRS the network can turn off.</a:t>
            </a:r>
          </a:p>
          <a:p>
            <a:r>
              <a:rPr lang="en-US" dirty="0"/>
              <a:t>RAN4#84 discussed the PDSCH performance impact due to CRS muting. Some companies think extra CRS on X PRB outside the narrowband/wideband and on Y subframe before/after the PDSCH transmission is beneficial to improve the PDSCH demodulation performance. </a:t>
            </a:r>
          </a:p>
        </p:txBody>
      </p:sp>
    </p:spTree>
    <p:extLst>
      <p:ext uri="{BB962C8B-B14F-4D97-AF65-F5344CB8AC3E}">
        <p14:creationId xmlns:p14="http://schemas.microsoft.com/office/powerpoint/2010/main" val="3176872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bring the investigation results if Cat-M1/M2 UE can use CRS on X PRB(s) outside the </a:t>
            </a:r>
            <a:r>
              <a:rPr lang="en-US" dirty="0" err="1"/>
              <a:t>narrowbands</a:t>
            </a:r>
            <a:r>
              <a:rPr lang="en-US" dirty="0"/>
              <a:t>/wideband where PDSCH is transmitted. </a:t>
            </a:r>
          </a:p>
          <a:p>
            <a:r>
              <a:rPr lang="en-US" dirty="0"/>
              <a:t>Companies are also encouraged to bring the investigation results if Cat-M1/M2 UE use CRS on Y subframe(s) before/after the PDSCH transmission.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038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2000" dirty="0"/>
              <a:t>[1] R4-1706202, “Way forward on </a:t>
            </a:r>
            <a:r>
              <a:rPr lang="en-US" sz="2000" dirty="0" err="1"/>
              <a:t>FeMTC</a:t>
            </a:r>
            <a:r>
              <a:rPr lang="en-US" sz="2000" dirty="0"/>
              <a:t> UE demodulation requirements”, Ericsson.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7237329"/>
              </p:ext>
            </p:extLst>
          </p:nvPr>
        </p:nvGraphicFramePr>
        <p:xfrm>
          <a:off x="838200" y="1825625"/>
          <a:ext cx="10515600" cy="375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2425">
                  <a:extLst>
                    <a:ext uri="{9D8B030D-6E8A-4147-A177-3AD203B41FA5}">
                      <a16:colId xmlns:a16="http://schemas.microsoft.com/office/drawing/2014/main" val="2646974681"/>
                    </a:ext>
                  </a:extLst>
                </a:gridCol>
                <a:gridCol w="6353175">
                  <a:extLst>
                    <a:ext uri="{9D8B030D-6E8A-4147-A177-3AD203B41FA5}">
                      <a16:colId xmlns:a16="http://schemas.microsoft.com/office/drawing/2014/main" val="31223240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2905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Test 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Cat-M1, TM2, CE Mode A, EPA5 (Test 1 in TS36.101 8.11.1.1.1)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Cat-M1, TM6, CE Mode A, EPA5 (Test 2 in TS36.101 8.11.1.1.3)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Cat-M1, TM2, CE Mode B, ETU1 (Test 1 in TS36.101 8.11.1.1.3)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Cat-M2, TM2, CE Mode A, EPA5 ([1])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Cat-M2, TM2, CE Mode B, ETU1 ([1])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2896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System bandwidth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10MHz for Cat-M1, 20MHz for Cat-M2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1306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 = (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PRBs outside the narrowband/wideband used for PDSCH/MPDCCH transmission)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 (No extra CRS outside narrowband/wideband)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 2, 3, 6 (other values are not precluded)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3149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 = (Number of subframes before and after the PDSCH transmission)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 (No extra CRS before/after the PDSCH transmission)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(other values are not precluded)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296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447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CRS muting for </a:t>
            </a:r>
            <a:r>
              <a:rPr lang="en-US" dirty="0" err="1"/>
              <a:t>eFeMTC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 of CRS transmission X=2 PRBs outside the narrowband used for PDSCH transmission and Y=1 subframe before/after the PDSCH transmission. </a:t>
            </a:r>
          </a:p>
        </p:txBody>
      </p:sp>
      <p:pic>
        <p:nvPicPr>
          <p:cNvPr id="7" name="Content Placeholder 6"/>
          <p:cNvPicPr>
            <a:picLocks noGrp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2900367" y="3038473"/>
            <a:ext cx="5881098" cy="3433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23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488</Words>
  <Application>Microsoft Office PowerPoint</Application>
  <PresentationFormat>Widescreen</PresentationFormat>
  <Paragraphs>43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Batang</vt:lpstr>
      <vt:lpstr>Arial</vt:lpstr>
      <vt:lpstr>Calibri</vt:lpstr>
      <vt:lpstr>Calibri Light</vt:lpstr>
      <vt:lpstr>Times New Roman</vt:lpstr>
      <vt:lpstr>Office Theme</vt:lpstr>
      <vt:lpstr>Way forward on the UE demodulation impact due to CRS muting</vt:lpstr>
      <vt:lpstr>Background</vt:lpstr>
      <vt:lpstr>Way forward</vt:lpstr>
      <vt:lpstr>Simulation assumption</vt:lpstr>
      <vt:lpstr>Example of CRS muting for eFeMTC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UE demodulation impact due to CRS muting</dc:title>
  <dc:creator>Kazuyoshi Uesaka</dc:creator>
  <cp:lastModifiedBy>Kazuyoshi Uesaka</cp:lastModifiedBy>
  <cp:revision>7</cp:revision>
  <dcterms:created xsi:type="dcterms:W3CDTF">2017-08-24T06:55:43Z</dcterms:created>
  <dcterms:modified xsi:type="dcterms:W3CDTF">2017-08-24T20:30:12Z</dcterms:modified>
</cp:coreProperties>
</file>