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64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9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simulation assumptions for </a:t>
            </a:r>
            <a:r>
              <a:rPr lang="en-US" altLang="ja-JP" sz="4000" dirty="0" err="1">
                <a:ea typeface="MS PGothic" panose="020B0600070205080204" pitchFamily="34" charset="-128"/>
              </a:rPr>
              <a:t>feNB-IoT</a:t>
            </a:r>
            <a:r>
              <a:rPr lang="en-US" altLang="ja-JP" sz="4000" dirty="0">
                <a:ea typeface="MS PGothic" panose="020B0600070205080204" pitchFamily="34" charset="-128"/>
              </a:rPr>
              <a:t> Measurement</a:t>
            </a:r>
            <a:r>
              <a:rPr lang="en-US" altLang="ja-JP" sz="4000" dirty="0">
                <a:solidFill>
                  <a:schemeClr val="tx1"/>
                </a:solidFill>
                <a:ea typeface="MS PGothic" panose="020B0600070205080204" pitchFamily="34" charset="-128"/>
              </a:rPr>
              <a:t> Accuracy</a:t>
            </a:r>
            <a:r>
              <a:rPr lang="en-US" altLang="ja-JP" sz="4000" dirty="0"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Nokia Shanghai Bell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>
                <a:solidFill>
                  <a:srgbClr val="000000"/>
                </a:solidFill>
                <a:ea typeface="MS PGothic" panose="020B0600070205080204" pitchFamily="34" charset="-128"/>
              </a:rPr>
              <a:t>R4-1708338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#84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Berlin, Germany, 21 – 25 August, 2017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8.24.3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Simulation</a:t>
            </a:r>
            <a:r>
              <a:rPr lang="fi-FI" dirty="0"/>
              <a:t> </a:t>
            </a:r>
            <a:r>
              <a:rPr lang="fi-FI" dirty="0" err="1"/>
              <a:t>parameters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004717"/>
              </p:ext>
            </p:extLst>
          </p:nvPr>
        </p:nvGraphicFramePr>
        <p:xfrm>
          <a:off x="2913380" y="1710054"/>
          <a:ext cx="6365240" cy="4306254"/>
        </p:xfrm>
        <a:graphic>
          <a:graphicData uri="http://schemas.openxmlformats.org/drawingml/2006/table">
            <a:tbl>
              <a:tblPr firstRow="1" bandRow="1"/>
              <a:tblGrid>
                <a:gridCol w="1742440">
                  <a:extLst>
                    <a:ext uri="{9D8B030D-6E8A-4147-A177-3AD203B41FA5}">
                      <a16:colId xmlns:a16="http://schemas.microsoft.com/office/drawing/2014/main" val="3347127142"/>
                    </a:ext>
                  </a:extLst>
                </a:gridCol>
                <a:gridCol w="2790190">
                  <a:extLst>
                    <a:ext uri="{9D8B030D-6E8A-4147-A177-3AD203B41FA5}">
                      <a16:colId xmlns:a16="http://schemas.microsoft.com/office/drawing/2014/main" val="3376863694"/>
                    </a:ext>
                  </a:extLst>
                </a:gridCol>
                <a:gridCol w="1832610">
                  <a:extLst>
                    <a:ext uri="{9D8B030D-6E8A-4147-A177-3AD203B41FA5}">
                      <a16:colId xmlns:a16="http://schemas.microsoft.com/office/drawing/2014/main" val="4034939687"/>
                    </a:ext>
                  </a:extLst>
                </a:gridCol>
              </a:tblGrid>
              <a:tr h="37211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9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9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607783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bandwidth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resource block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Both RSRP and RSRQ measured over 1 RB*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875629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L1 measurement period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Normal mode: 200ms, 400ms (800ms)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Extended mode: 400, 800ms (1600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51959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sampling rate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40ms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296494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Sample duration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(NRS occasions)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In-band: 1ms (1), 5ms (2), 11ms (3), 21ms (6)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Need to account NSSS signal.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99373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L3 filtering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Disabled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005473"/>
                  </a:ext>
                </a:extLst>
              </a:tr>
              <a:tr h="22733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Antenna configuration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In-band: 2 Tx, 1 Rx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90303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fi-FI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AWGN, EPA 1Hz, ETU 1Hz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6556914"/>
                  </a:ext>
                </a:extLst>
              </a:tr>
              <a:tr h="22733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type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NRS only based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582674"/>
                  </a:ext>
                </a:extLst>
              </a:tr>
              <a:tr h="18161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 length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8578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 GHz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46427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Ec/IoT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Normal mode: -6 dB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Extended mode: -15 dB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AWGN noise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518769"/>
                  </a:ext>
                </a:extLst>
              </a:tr>
              <a:tr h="207010"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Frequency error modeling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±50 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With respect to reference cell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857616"/>
                  </a:ext>
                </a:extLst>
              </a:tr>
              <a:tr h="283845">
                <a:tc gridSpan="3">
                  <a:txBody>
                    <a:bodyPr/>
                    <a:lstStyle/>
                    <a:p>
                      <a:pPr marL="228600" algn="just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*NOTE: RSRQ is be based on using all symbols in the measured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subframe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EB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277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902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encouraged</a:t>
            </a:r>
            <a:r>
              <a:rPr lang="fi-FI" dirty="0"/>
              <a:t> to </a:t>
            </a:r>
            <a:r>
              <a:rPr lang="fi-FI" dirty="0" err="1"/>
              <a:t>provide</a:t>
            </a:r>
            <a:r>
              <a:rPr lang="fi-FI" dirty="0"/>
              <a:t> for </a:t>
            </a:r>
            <a:r>
              <a:rPr lang="fi-FI" dirty="0" err="1"/>
              <a:t>next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:</a:t>
            </a:r>
          </a:p>
          <a:p>
            <a:pPr lvl="1"/>
            <a:r>
              <a:rPr lang="fi-FI" dirty="0" err="1"/>
              <a:t>Initial</a:t>
            </a:r>
            <a:r>
              <a:rPr lang="fi-FI" dirty="0"/>
              <a:t> </a:t>
            </a:r>
            <a:r>
              <a:rPr lang="fi-FI" dirty="0" err="1"/>
              <a:t>simulation</a:t>
            </a:r>
            <a:r>
              <a:rPr lang="fi-FI" dirty="0"/>
              <a:t> </a:t>
            </a:r>
            <a:r>
              <a:rPr lang="fi-FI" dirty="0" err="1"/>
              <a:t>results</a:t>
            </a:r>
            <a:r>
              <a:rPr lang="fi-FI" dirty="0"/>
              <a:t> for NRSRP </a:t>
            </a:r>
            <a:r>
              <a:rPr lang="fi-FI" dirty="0" err="1"/>
              <a:t>accuracy</a:t>
            </a:r>
            <a:endParaRPr lang="fi-FI" dirty="0"/>
          </a:p>
          <a:p>
            <a:pPr lvl="1"/>
            <a:r>
              <a:rPr lang="fi-FI" dirty="0" err="1"/>
              <a:t>Initial</a:t>
            </a:r>
            <a:r>
              <a:rPr lang="fi-FI" dirty="0"/>
              <a:t> input on </a:t>
            </a:r>
            <a:r>
              <a:rPr lang="fi-FI" dirty="0" err="1"/>
              <a:t>the</a:t>
            </a:r>
            <a:r>
              <a:rPr lang="fi-FI" dirty="0"/>
              <a:t> L1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period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8208</TotalTime>
  <Words>208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PGothic</vt:lpstr>
      <vt:lpstr>SimSun</vt:lpstr>
      <vt:lpstr>Arial</vt:lpstr>
      <vt:lpstr>Calibri</vt:lpstr>
      <vt:lpstr>Calibri Light</vt:lpstr>
      <vt:lpstr>Times New Roman</vt:lpstr>
      <vt:lpstr>Office Theme</vt:lpstr>
      <vt:lpstr>Default Design</vt:lpstr>
      <vt:lpstr>WF on simulation assumptions for feNB-IoT Measurement Accuracy </vt:lpstr>
      <vt:lpstr>Simulation parameters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Lars Dalsgaard</cp:lastModifiedBy>
  <cp:revision>65</cp:revision>
  <dcterms:created xsi:type="dcterms:W3CDTF">2016-08-23T12:50:40Z</dcterms:created>
  <dcterms:modified xsi:type="dcterms:W3CDTF">2017-08-11T19:26:01Z</dcterms:modified>
</cp:coreProperties>
</file>