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57" autoAdjust="0"/>
  </p:normalViewPr>
  <p:slideViewPr>
    <p:cSldViewPr>
      <p:cViewPr varScale="1">
        <p:scale>
          <a:sx n="82" d="100"/>
          <a:sy n="82" d="100"/>
        </p:scale>
        <p:origin x="1474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D13DB-F708-4757-8BBE-5C892246D1A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4DD12-0D34-4E48-A107-1449C2DC2B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657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028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163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120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CB3B-73C6-46DC-A73C-527E3F57F4CD}" type="datetime1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853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1AF-A437-45FC-9BA7-0A90D2557A42}" type="datetime1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168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9E23-17C4-44F5-8AC1-CD48C62BA356}" type="datetime1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362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B7792-826E-480C-B9C8-2C1F3D69F6ED}" type="datetime1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06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C8C41-9E9C-484C-BDCC-8F2F7706B245}" type="datetime1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912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1940-E26B-4CF7-80FA-0ED345ECF149}" type="datetime1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9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870B-60C6-40A8-A08C-74BAA02CDB2D}" type="datetime1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6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D6BFD-1D00-468E-B151-9429D708AB9F}" type="datetime1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305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AE5B-7A8B-4945-BF2A-EBBE414942C4}" type="datetime1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50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2F74-4158-4750-89D7-363A6AA644E5}" type="datetime1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241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24403-7C8D-488F-B50F-8A8433DAC4EE}" type="datetime1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577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E95CD-A47B-41A7-8006-C49FC4CC8CFC}" type="datetime1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76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3200" dirty="0"/>
              <a:t>Way forward on modelling of Timing Offset and Frequency Offset in BS IC study</a:t>
            </a: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105"/>
            <a:ext cx="6400800" cy="127369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chemeClr val="tx1"/>
                </a:solidFill>
              </a:rPr>
              <a:t>Nokia, Alcatel-Lucent Shanghai Bell, China </a:t>
            </a:r>
            <a:r>
              <a:rPr lang="en-US" altLang="zh-CN" sz="2800">
                <a:solidFill>
                  <a:schemeClr val="tx1"/>
                </a:solidFill>
              </a:rPr>
              <a:t>Telecom, Huawei</a:t>
            </a:r>
            <a:r>
              <a:rPr lang="en-US" altLang="zh-CN" sz="2800" dirty="0">
                <a:solidFill>
                  <a:schemeClr val="tx1"/>
                </a:solidFill>
              </a:rPr>
              <a:t>, ZTE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67544" y="260648"/>
            <a:ext cx="590465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200" dirty="0"/>
              <a:t>3GPP TSG-RAN WG4 Meeting #82</a:t>
            </a:r>
          </a:p>
          <a:p>
            <a:pPr algn="l"/>
            <a:r>
              <a:rPr lang="en-US" altLang="zh-CN" sz="2200" dirty="0"/>
              <a:t>Athens, Greece, 13 - 17 February, 2017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92280" y="620689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R4-1702305</a:t>
            </a:r>
            <a:endParaRPr lang="zh-CN" altLang="en-US" sz="22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368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Background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15584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During RAN4#81 Reno meeting, WF of R4-1610707, R4-1610712, R4-1610711 and R4-1610661 for BS IC were approved, many agreements were reached.</a:t>
            </a:r>
          </a:p>
          <a:p>
            <a:r>
              <a:rPr lang="en-US" altLang="zh-CN" sz="2400" dirty="0"/>
              <a:t>Regarding Timing and Frequency Offset in BS IC study, it is agreed in R4-1610661</a:t>
            </a:r>
          </a:p>
          <a:p>
            <a:pPr lvl="1"/>
            <a:r>
              <a:rPr lang="en-US" altLang="zh-CN" sz="2000" dirty="0"/>
              <a:t>Timing delay and frequency offset</a:t>
            </a:r>
          </a:p>
          <a:p>
            <a:pPr lvl="2"/>
            <a:r>
              <a:rPr lang="en-US" altLang="zh-CN" sz="1600" dirty="0"/>
              <a:t>Option 1: No timing delay and frequency offset for all the intra-cell and inter-cell UEs.</a:t>
            </a:r>
          </a:p>
          <a:p>
            <a:pPr lvl="2"/>
            <a:r>
              <a:rPr lang="en-US" altLang="zh-CN" sz="1600" dirty="0"/>
              <a:t>Option 2: Non-zero timing delay and non-zero frequency offset for the intra-cell UEs, zero timing delay and frequency offset for the inter-cell UEs.</a:t>
            </a:r>
          </a:p>
          <a:p>
            <a:pPr lvl="1"/>
            <a:endParaRPr lang="en-US" altLang="zh-CN" sz="20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pPr marL="457200" lvl="1" indent="0">
              <a:buNone/>
            </a:pPr>
            <a:endParaRPr lang="en-US" altLang="zh-CN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437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332" y="0"/>
            <a:ext cx="8238467" cy="842613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WF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42613"/>
            <a:ext cx="9144000" cy="5878864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zh-CN" sz="2400" dirty="0"/>
              <a:t>Companies are welcome to provide the simulation results with time &amp; frequency offset for all the simulation cases in the Apr meeting.</a:t>
            </a:r>
          </a:p>
          <a:p>
            <a:pPr lvl="1">
              <a:spcAft>
                <a:spcPts val="600"/>
              </a:spcAft>
            </a:pPr>
            <a:r>
              <a:rPr lang="en-US" altLang="zh-CN" sz="2000" dirty="0"/>
              <a:t>Time offset</a:t>
            </a:r>
          </a:p>
          <a:p>
            <a:pPr lvl="2">
              <a:spcAft>
                <a:spcPts val="600"/>
              </a:spcAft>
            </a:pPr>
            <a:r>
              <a:rPr lang="en-US" altLang="zh-CN" sz="1600" dirty="0"/>
              <a:t>2 intra-cell UEs: [-1, 1] us for [UE1, UE2]</a:t>
            </a:r>
          </a:p>
          <a:p>
            <a:pPr lvl="2">
              <a:spcAft>
                <a:spcPts val="600"/>
              </a:spcAft>
            </a:pPr>
            <a:r>
              <a:rPr lang="en-US" altLang="zh-CN" sz="1600" dirty="0"/>
              <a:t>4 intra-cell UEs: [-1, -0.5, 0.5, 1</a:t>
            </a:r>
            <a:r>
              <a:rPr lang="en-US" altLang="zh-CN" sz="1600"/>
              <a:t>] us for [UE1, UE2, UE3, UE4]</a:t>
            </a:r>
            <a:endParaRPr lang="en-US" altLang="zh-CN" sz="1600" dirty="0"/>
          </a:p>
          <a:p>
            <a:pPr lvl="1">
              <a:spcAft>
                <a:spcPts val="600"/>
              </a:spcAft>
            </a:pPr>
            <a:r>
              <a:rPr lang="en-US" altLang="zh-CN" sz="2000" dirty="0"/>
              <a:t>Frequency offset</a:t>
            </a:r>
          </a:p>
          <a:p>
            <a:pPr lvl="2">
              <a:spcAft>
                <a:spcPts val="600"/>
              </a:spcAft>
            </a:pPr>
            <a:r>
              <a:rPr lang="en-US" altLang="zh-CN" sz="1600" dirty="0"/>
              <a:t>2 intra-cell UEs: [-200, 200] Hz for [UE1, UE2]</a:t>
            </a:r>
          </a:p>
          <a:p>
            <a:pPr lvl="2">
              <a:spcAft>
                <a:spcPts val="600"/>
              </a:spcAft>
            </a:pPr>
            <a:r>
              <a:rPr lang="en-US" altLang="zh-CN" sz="1600" dirty="0"/>
              <a:t>4 intra-cell UEs: [-200, -100, 100, 200] Hz for [UE1, UE2, UE3, UE4]</a:t>
            </a:r>
            <a:endParaRPr lang="en-GB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1977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</TotalTime>
  <Words>248</Words>
  <Application>Microsoft Office PowerPoint</Application>
  <PresentationFormat>On-screen Show (4:3)</PresentationFormat>
  <Paragraphs>29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主题​​</vt:lpstr>
      <vt:lpstr>Way forward on modelling of Timing Offset and Frequency Offset in BS IC study</vt:lpstr>
      <vt:lpstr>Background</vt:lpstr>
      <vt:lpstr>WF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China Telecom</dc:creator>
  <cp:lastModifiedBy>Zhang, Li 7. (Nokia - CN/Beijing)</cp:lastModifiedBy>
  <cp:revision>76</cp:revision>
  <dcterms:created xsi:type="dcterms:W3CDTF">2016-10-20T10:53:20Z</dcterms:created>
  <dcterms:modified xsi:type="dcterms:W3CDTF">2017-02-16T12:23:39Z</dcterms:modified>
</cp:coreProperties>
</file>