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0" r:id="rId2"/>
    <p:sldId id="278" r:id="rId3"/>
    <p:sldId id="282" r:id="rId4"/>
    <p:sldId id="283" r:id="rId5"/>
    <p:sldId id="284" r:id="rId6"/>
    <p:sldId id="285" r:id="rId7"/>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re de la présentation" id="{1DDBAF10-673F-4E9B-83A6-01F051B89383}">
          <p14:sldIdLst>
            <p14:sldId id="280"/>
          </p14:sldIdLst>
        </p14:section>
        <p14:section name="contenu du diaporama" id="{7C415485-64F3-4240-AEC1-14455B505EAE}">
          <p14:sldIdLst>
            <p14:sldId id="278"/>
            <p14:sldId id="282"/>
            <p14:sldId id="283"/>
            <p14:sldId id="284"/>
            <p14:sldId id="285"/>
          </p14:sldIdLst>
        </p14:section>
        <p14:section name="merci : dernière diapo" id="{FD249092-554B-47FC-BF3F-1E9DB05FF9BC}">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11" d="100"/>
          <a:sy n="111" d="100"/>
        </p:scale>
        <p:origin x="-1614"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1043608" y="1772816"/>
            <a:ext cx="7057405" cy="936000"/>
          </a:xfrm>
        </p:spPr>
        <p:txBody>
          <a:bodyPr/>
          <a:lstStyle>
            <a:lvl1pPr algn="l">
              <a:defRPr sz="6600">
                <a:latin typeface="Helvetica 35 Thin" pitchFamily="34" charset="0"/>
              </a:defRPr>
            </a:lvl1pPr>
          </a:lstStyle>
          <a:p>
            <a:r>
              <a:rPr lang="fr-FR" dirty="0" smtClean="0"/>
              <a:t>modifiez le texte</a:t>
            </a:r>
            <a:endParaRPr lang="fr-FR" dirty="0"/>
          </a:p>
        </p:txBody>
      </p:sp>
      <p:sp>
        <p:nvSpPr>
          <p:cNvPr id="3" name="Sous-titre 2"/>
          <p:cNvSpPr>
            <a:spLocks noGrp="1"/>
          </p:cNvSpPr>
          <p:nvPr>
            <p:ph type="subTitle" idx="1" hasCustomPrompt="1"/>
          </p:nvPr>
        </p:nvSpPr>
        <p:spPr>
          <a:xfrm>
            <a:off x="1012903" y="4393968"/>
            <a:ext cx="7084800" cy="5472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nom de l’auteur – nom de l’entité date, présentation à </a:t>
            </a:r>
            <a:r>
              <a:rPr lang="fr-FR" noProof="0" dirty="0" err="1" smtClean="0"/>
              <a:t>xyz</a:t>
            </a:r>
            <a:endParaRPr lang="fr-FR" noProof="0" dirty="0" smtClean="0"/>
          </a:p>
        </p:txBody>
      </p:sp>
      <p:sp>
        <p:nvSpPr>
          <p:cNvPr id="7" name="Espace réservé du texte 8"/>
          <p:cNvSpPr>
            <a:spLocks noGrp="1"/>
          </p:cNvSpPr>
          <p:nvPr>
            <p:ph type="body" sz="quarter" idx="13" hasCustomPrompt="1"/>
          </p:nvPr>
        </p:nvSpPr>
        <p:spPr>
          <a:xfrm>
            <a:off x="1043608" y="2714620"/>
            <a:ext cx="7055363" cy="936000"/>
          </a:xfrm>
        </p:spPr>
        <p:txBody>
          <a:bodyPr/>
          <a:lstStyle>
            <a:lvl1pPr marL="0" indent="0">
              <a:spcAft>
                <a:spcPts val="0"/>
              </a:spcAft>
              <a:buNone/>
              <a:defRPr lang="fr-FR" sz="6600" dirty="0" smtClean="0">
                <a:solidFill>
                  <a:schemeClr val="tx1"/>
                </a:solidFill>
                <a:latin typeface="Helvetica 35 Thin" pitchFamily="34" charset="0"/>
                <a:ea typeface="+mj-ea"/>
                <a:cs typeface="+mj-cs"/>
              </a:defRPr>
            </a:lvl1pPr>
          </a:lstStyle>
          <a:p>
            <a:pPr lvl="0"/>
            <a:r>
              <a:rPr lang="fr-FR" dirty="0" smtClean="0"/>
              <a:t>usage interne</a:t>
            </a:r>
          </a:p>
        </p:txBody>
      </p:sp>
      <p:pic>
        <p:nvPicPr>
          <p:cNvPr id="8"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897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iffres clef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770" y="404813"/>
            <a:ext cx="7084800" cy="982800"/>
          </a:xfrm>
        </p:spPr>
        <p:txBody>
          <a:bodyPr/>
          <a:lstStyle>
            <a:lvl1pPr algn="l">
              <a:defRPr/>
            </a:lvl1pPr>
          </a:lstStyle>
          <a:p>
            <a:r>
              <a:rPr lang="fr-FR" dirty="0" smtClean="0"/>
              <a:t>chiffres ou points clefs à mettre en valeur</a:t>
            </a:r>
            <a:endParaRPr lang="fr-FR" dirty="0"/>
          </a:p>
        </p:txBody>
      </p:sp>
      <p:sp>
        <p:nvSpPr>
          <p:cNvPr id="13" name="Espace réservé du texte 7"/>
          <p:cNvSpPr>
            <a:spLocks noGrp="1"/>
          </p:cNvSpPr>
          <p:nvPr>
            <p:ph type="body" sz="quarter" idx="13" hasCustomPrompt="1"/>
          </p:nvPr>
        </p:nvSpPr>
        <p:spPr>
          <a:xfrm>
            <a:off x="1903592" y="33596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5" name="Espace réservé du texte 7"/>
          <p:cNvSpPr>
            <a:spLocks noGrp="1"/>
          </p:cNvSpPr>
          <p:nvPr>
            <p:ph type="body" sz="quarter" idx="15" hasCustomPrompt="1"/>
          </p:nvPr>
        </p:nvSpPr>
        <p:spPr>
          <a:xfrm>
            <a:off x="1903592" y="39692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7" name="Espace réservé du texte 7"/>
          <p:cNvSpPr>
            <a:spLocks noGrp="1"/>
          </p:cNvSpPr>
          <p:nvPr>
            <p:ph type="body" sz="quarter" idx="17" hasCustomPrompt="1"/>
          </p:nvPr>
        </p:nvSpPr>
        <p:spPr>
          <a:xfrm>
            <a:off x="1903592" y="458127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9" name="Espace réservé du texte 7"/>
          <p:cNvSpPr>
            <a:spLocks noGrp="1"/>
          </p:cNvSpPr>
          <p:nvPr>
            <p:ph type="body" sz="quarter" idx="19" hasCustomPrompt="1"/>
          </p:nvPr>
        </p:nvSpPr>
        <p:spPr>
          <a:xfrm>
            <a:off x="1903592" y="5229200"/>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
        <p:nvSpPr>
          <p:cNvPr id="6" name="Espace réservé du texte 5"/>
          <p:cNvSpPr>
            <a:spLocks noGrp="1"/>
          </p:cNvSpPr>
          <p:nvPr>
            <p:ph type="body" sz="quarter" idx="21" hasCustomPrompt="1"/>
          </p:nvPr>
        </p:nvSpPr>
        <p:spPr>
          <a:xfrm>
            <a:off x="1043608" y="3359627"/>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1" name="Espace réservé du texte 5"/>
          <p:cNvSpPr>
            <a:spLocks noGrp="1"/>
          </p:cNvSpPr>
          <p:nvPr>
            <p:ph type="body" sz="quarter" idx="22" hasCustomPrompt="1"/>
          </p:nvPr>
        </p:nvSpPr>
        <p:spPr>
          <a:xfrm>
            <a:off x="1043608" y="396922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2" name="Espace réservé du texte 5"/>
          <p:cNvSpPr>
            <a:spLocks noGrp="1"/>
          </p:cNvSpPr>
          <p:nvPr>
            <p:ph type="body" sz="quarter" idx="23" hasCustomPrompt="1"/>
          </p:nvPr>
        </p:nvSpPr>
        <p:spPr>
          <a:xfrm>
            <a:off x="1043608" y="458127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3" name="Espace réservé du texte 5"/>
          <p:cNvSpPr>
            <a:spLocks noGrp="1"/>
          </p:cNvSpPr>
          <p:nvPr>
            <p:ph type="body" sz="quarter" idx="24" hasCustomPrompt="1"/>
          </p:nvPr>
        </p:nvSpPr>
        <p:spPr>
          <a:xfrm>
            <a:off x="1043608" y="5229200"/>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Tree>
    <p:extLst>
      <p:ext uri="{BB962C8B-B14F-4D97-AF65-F5344CB8AC3E}">
        <p14:creationId xmlns:p14="http://schemas.microsoft.com/office/powerpoint/2010/main" val="417213887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iffres clefs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chiffres ou points clefs à mettre en valeur</a:t>
            </a:r>
            <a:endParaRPr lang="fr-FR" dirty="0"/>
          </a:p>
        </p:txBody>
      </p:sp>
      <p:sp>
        <p:nvSpPr>
          <p:cNvPr id="12" name="Espace réservé du texte 5"/>
          <p:cNvSpPr>
            <a:spLocks noGrp="1"/>
          </p:cNvSpPr>
          <p:nvPr>
            <p:ph type="body" sz="quarter" idx="12" hasCustomPrompt="1"/>
          </p:nvPr>
        </p:nvSpPr>
        <p:spPr>
          <a:xfrm>
            <a:off x="1016000" y="335756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3" name="Espace réservé du texte 7"/>
          <p:cNvSpPr>
            <a:spLocks noGrp="1"/>
          </p:cNvSpPr>
          <p:nvPr>
            <p:ph type="body" sz="quarter" idx="13" hasCustomPrompt="1"/>
          </p:nvPr>
        </p:nvSpPr>
        <p:spPr>
          <a:xfrm>
            <a:off x="1903593" y="335962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4" name="Espace réservé du texte 5"/>
          <p:cNvSpPr>
            <a:spLocks noGrp="1"/>
          </p:cNvSpPr>
          <p:nvPr>
            <p:ph type="body" sz="quarter" idx="14" hasCustomPrompt="1"/>
          </p:nvPr>
        </p:nvSpPr>
        <p:spPr>
          <a:xfrm>
            <a:off x="4760415" y="335699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5" name="Espace réservé du texte 7"/>
          <p:cNvSpPr>
            <a:spLocks noGrp="1"/>
          </p:cNvSpPr>
          <p:nvPr>
            <p:ph type="body" sz="quarter" idx="15" hasCustomPrompt="1"/>
          </p:nvPr>
        </p:nvSpPr>
        <p:spPr>
          <a:xfrm>
            <a:off x="5648008" y="335905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6" name="Espace réservé du texte 5"/>
          <p:cNvSpPr>
            <a:spLocks noGrp="1"/>
          </p:cNvSpPr>
          <p:nvPr>
            <p:ph type="body" sz="quarter" idx="16" hasCustomPrompt="1"/>
          </p:nvPr>
        </p:nvSpPr>
        <p:spPr>
          <a:xfrm>
            <a:off x="1016000" y="457921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7" name="Espace réservé du texte 7"/>
          <p:cNvSpPr>
            <a:spLocks noGrp="1"/>
          </p:cNvSpPr>
          <p:nvPr>
            <p:ph type="body" sz="quarter" idx="17" hasCustomPrompt="1"/>
          </p:nvPr>
        </p:nvSpPr>
        <p:spPr>
          <a:xfrm>
            <a:off x="1903593" y="458127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8" name="Espace réservé du texte 5"/>
          <p:cNvSpPr>
            <a:spLocks noGrp="1"/>
          </p:cNvSpPr>
          <p:nvPr>
            <p:ph type="body" sz="quarter" idx="18" hasCustomPrompt="1"/>
          </p:nvPr>
        </p:nvSpPr>
        <p:spPr>
          <a:xfrm>
            <a:off x="4760415" y="4581128"/>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9" name="Espace réservé du texte 7"/>
          <p:cNvSpPr>
            <a:spLocks noGrp="1"/>
          </p:cNvSpPr>
          <p:nvPr>
            <p:ph type="body" sz="quarter" idx="19" hasCustomPrompt="1"/>
          </p:nvPr>
        </p:nvSpPr>
        <p:spPr>
          <a:xfrm>
            <a:off x="5648008" y="4583192"/>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Tree>
    <p:extLst>
      <p:ext uri="{BB962C8B-B14F-4D97-AF65-F5344CB8AC3E}">
        <p14:creationId xmlns:p14="http://schemas.microsoft.com/office/powerpoint/2010/main" val="76505364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visuel et annota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texte, visuel et annotation</a:t>
            </a:r>
            <a:endParaRPr lang="fr-FR" dirty="0"/>
          </a:p>
        </p:txBody>
      </p:sp>
      <p:sp>
        <p:nvSpPr>
          <p:cNvPr id="4" name="Espace réservé du texte 6"/>
          <p:cNvSpPr>
            <a:spLocks noGrp="1"/>
          </p:cNvSpPr>
          <p:nvPr>
            <p:ph type="body" sz="quarter" idx="11" hasCustomPrompt="1"/>
          </p:nvPr>
        </p:nvSpPr>
        <p:spPr>
          <a:xfrm>
            <a:off x="1043608" y="1773239"/>
            <a:ext cx="3340100" cy="3870340"/>
          </a:xfrm>
        </p:spPr>
        <p:txBody>
          <a:bodyPr/>
          <a:lstStyle>
            <a:lvl1pPr>
              <a:spcAft>
                <a:spcPts val="0"/>
              </a:spcAft>
              <a:defRPr sz="1800" baseline="0"/>
            </a:lvl1pPr>
          </a:lstStyle>
          <a:p>
            <a:r>
              <a:rPr lang="fr-FR" dirty="0" smtClean="0"/>
              <a:t>des informations complémentaires peuvent être ajoutées au visuel selon le format ci-contre</a:t>
            </a:r>
          </a:p>
        </p:txBody>
      </p:sp>
      <p:sp>
        <p:nvSpPr>
          <p:cNvPr id="5" name="Espace réservé du texte 6"/>
          <p:cNvSpPr>
            <a:spLocks noGrp="1"/>
          </p:cNvSpPr>
          <p:nvPr>
            <p:ph type="body" sz="quarter" idx="12" hasCustomPrompt="1"/>
          </p:nvPr>
        </p:nvSpPr>
        <p:spPr>
          <a:xfrm>
            <a:off x="4815508" y="4370751"/>
            <a:ext cx="3313113" cy="522143"/>
          </a:xfrm>
        </p:spPr>
        <p:txBody>
          <a:bodyPr/>
          <a:lstStyle>
            <a:lvl1pPr marL="0" indent="0" algn="l" eaLnBrk="0" hangingPunct="0">
              <a:spcAft>
                <a:spcPts val="0"/>
              </a:spcAft>
              <a:buSzPct val="70000"/>
              <a:buNone/>
              <a:defRPr sz="1200"/>
            </a:lvl1pPr>
          </a:lstStyle>
          <a:p>
            <a:pPr eaLnBrk="0" hangingPunct="0">
              <a:spcAft>
                <a:spcPct val="25000"/>
              </a:spcAft>
              <a:buSzPct val="70000"/>
            </a:pPr>
            <a:r>
              <a:rPr lang="fr-FR" dirty="0" smtClean="0">
                <a:solidFill>
                  <a:schemeClr val="tx2"/>
                </a:solidFill>
              </a:rPr>
              <a:t>annotation</a:t>
            </a:r>
            <a:endParaRPr lang="fr-FR" dirty="0">
              <a:solidFill>
                <a:schemeClr val="tx2"/>
              </a:solidFill>
            </a:endParaRPr>
          </a:p>
        </p:txBody>
      </p:sp>
      <p:sp>
        <p:nvSpPr>
          <p:cNvPr id="6" name="Espace réservé pour une image  3"/>
          <p:cNvSpPr>
            <a:spLocks noGrp="1"/>
          </p:cNvSpPr>
          <p:nvPr>
            <p:ph type="pic" sz="quarter" idx="14" hasCustomPrompt="1"/>
          </p:nvPr>
        </p:nvSpPr>
        <p:spPr>
          <a:xfrm>
            <a:off x="4815508" y="1773238"/>
            <a:ext cx="3313113" cy="2232025"/>
          </a:xfrm>
        </p:spPr>
        <p:txBody>
          <a:bodyPr/>
          <a:lstStyle>
            <a:lvl1pPr>
              <a:spcAft>
                <a:spcPts val="0"/>
              </a:spcAft>
              <a:defRPr sz="1800"/>
            </a:lvl1pPr>
          </a:lstStyle>
          <a:p>
            <a:r>
              <a:rPr lang="fr-FR" dirty="0" smtClean="0"/>
              <a:t>cliquez ici pour insérer une image</a:t>
            </a:r>
            <a:endParaRPr lang="fr-FR" dirty="0"/>
          </a:p>
        </p:txBody>
      </p:sp>
    </p:spTree>
    <p:extLst>
      <p:ext uri="{BB962C8B-B14F-4D97-AF65-F5344CB8AC3E}">
        <p14:creationId xmlns:p14="http://schemas.microsoft.com/office/powerpoint/2010/main" val="23217576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suel demi page">
    <p:spTree>
      <p:nvGrpSpPr>
        <p:cNvPr id="1" name=""/>
        <p:cNvGrpSpPr/>
        <p:nvPr/>
      </p:nvGrpSpPr>
      <p:grpSpPr>
        <a:xfrm>
          <a:off x="0" y="0"/>
          <a:ext cx="0" cy="0"/>
          <a:chOff x="0" y="0"/>
          <a:chExt cx="0" cy="0"/>
        </a:xfrm>
      </p:grpSpPr>
      <p:sp>
        <p:nvSpPr>
          <p:cNvPr id="3" name="Titre 1"/>
          <p:cNvSpPr>
            <a:spLocks noGrp="1"/>
          </p:cNvSpPr>
          <p:nvPr>
            <p:ph type="title" hasCustomPrompt="1"/>
          </p:nvPr>
        </p:nvSpPr>
        <p:spPr>
          <a:xfrm>
            <a:off x="1015200" y="404813"/>
            <a:ext cx="3344862" cy="984250"/>
          </a:xfrm>
        </p:spPr>
        <p:txBody>
          <a:bodyPr/>
          <a:lstStyle>
            <a:lvl1pPr algn="l">
              <a:defRPr/>
            </a:lvl1pPr>
          </a:lstStyle>
          <a:p>
            <a:r>
              <a:rPr lang="fr-FR" dirty="0" smtClean="0"/>
              <a:t>visuel sur une </a:t>
            </a:r>
            <a:br>
              <a:rPr lang="fr-FR" dirty="0" smtClean="0"/>
            </a:br>
            <a:r>
              <a:rPr lang="fr-FR" dirty="0" smtClean="0"/>
              <a:t>moitié de page</a:t>
            </a:r>
            <a:endParaRPr lang="fr-FR" dirty="0"/>
          </a:p>
        </p:txBody>
      </p:sp>
      <p:sp>
        <p:nvSpPr>
          <p:cNvPr id="4" name="Espace réservé du texte 6"/>
          <p:cNvSpPr>
            <a:spLocks noGrp="1"/>
          </p:cNvSpPr>
          <p:nvPr>
            <p:ph type="body" sz="quarter" idx="11" hasCustomPrompt="1"/>
          </p:nvPr>
        </p:nvSpPr>
        <p:spPr>
          <a:xfrm>
            <a:off x="1039626" y="1773238"/>
            <a:ext cx="3340100" cy="3887787"/>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800">
                <a:solidFill>
                  <a:schemeClr val="tx1"/>
                </a:solidFill>
              </a:defRPr>
            </a:lvl1pPr>
          </a:lstStyle>
          <a:p>
            <a:r>
              <a:rPr lang="fr-FR" dirty="0" smtClean="0"/>
              <a:t>un visuel peut être inséré sur une moitié de page</a:t>
            </a:r>
          </a:p>
          <a:p>
            <a:endParaRPr lang="fr-FR" dirty="0"/>
          </a:p>
        </p:txBody>
      </p:sp>
      <p:sp>
        <p:nvSpPr>
          <p:cNvPr id="5" name="Espace réservé pour une image  3"/>
          <p:cNvSpPr>
            <a:spLocks noGrp="1"/>
          </p:cNvSpPr>
          <p:nvPr>
            <p:ph type="pic" sz="quarter" idx="12" hasCustomPrompt="1"/>
          </p:nvPr>
        </p:nvSpPr>
        <p:spPr>
          <a:xfrm>
            <a:off x="4572000" y="0"/>
            <a:ext cx="4572000" cy="6858000"/>
          </a:xfrm>
        </p:spPr>
        <p:txBody>
          <a:bodyPr/>
          <a:lstStyle/>
          <a:p>
            <a:r>
              <a:rPr lang="fr-FR" dirty="0" smtClean="0"/>
              <a:t>cliquez sur l'icône pour ajouter une image</a:t>
            </a:r>
            <a:endParaRPr lang="fr-FR" dirty="0"/>
          </a:p>
        </p:txBody>
      </p:sp>
    </p:spTree>
    <p:extLst>
      <p:ext uri="{BB962C8B-B14F-4D97-AF65-F5344CB8AC3E}">
        <p14:creationId xmlns:p14="http://schemas.microsoft.com/office/powerpoint/2010/main" val="33590720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suels multi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1129"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2" hasCustomPrompt="1"/>
          </p:nvPr>
        </p:nvSpPr>
        <p:spPr>
          <a:xfrm>
            <a:off x="1039129" y="1773238"/>
            <a:ext cx="3316971" cy="2303834"/>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3" hasCustomPrompt="1"/>
          </p:nvPr>
        </p:nvSpPr>
        <p:spPr>
          <a:xfrm>
            <a:off x="4787279" y="1773238"/>
            <a:ext cx="3289984" cy="2303834"/>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du texte 7"/>
          <p:cNvSpPr>
            <a:spLocks noGrp="1"/>
          </p:cNvSpPr>
          <p:nvPr>
            <p:ph type="body" sz="quarter" idx="14" hasCustomPrompt="1"/>
          </p:nvPr>
        </p:nvSpPr>
        <p:spPr>
          <a:xfrm>
            <a:off x="1039130" y="4365625"/>
            <a:ext cx="3316971"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6" name="Espace réservé du texte 7"/>
          <p:cNvSpPr>
            <a:spLocks noGrp="1"/>
          </p:cNvSpPr>
          <p:nvPr>
            <p:ph type="body" sz="quarter" idx="15" hasCustomPrompt="1"/>
          </p:nvPr>
        </p:nvSpPr>
        <p:spPr>
          <a:xfrm>
            <a:off x="4787403" y="4365104"/>
            <a:ext cx="3294597"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7925411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suels multiples 4">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669"/>
            <a:ext cx="7084800"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4" hasCustomPrompt="1"/>
          </p:nvPr>
        </p:nvSpPr>
        <p:spPr>
          <a:xfrm>
            <a:off x="470240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5" hasCustomPrompt="1"/>
          </p:nvPr>
        </p:nvSpPr>
        <p:spPr>
          <a:xfrm>
            <a:off x="6529464"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pour une image  3"/>
          <p:cNvSpPr>
            <a:spLocks noGrp="1"/>
          </p:cNvSpPr>
          <p:nvPr>
            <p:ph type="pic" sz="quarter" idx="16" hasCustomPrompt="1"/>
          </p:nvPr>
        </p:nvSpPr>
        <p:spPr>
          <a:xfrm>
            <a:off x="104829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6" name="Espace réservé pour une image  3"/>
          <p:cNvSpPr>
            <a:spLocks noGrp="1"/>
          </p:cNvSpPr>
          <p:nvPr>
            <p:ph type="pic" sz="quarter" idx="17" hasCustomPrompt="1"/>
          </p:nvPr>
        </p:nvSpPr>
        <p:spPr>
          <a:xfrm>
            <a:off x="2875353"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7" name="Espace réservé du texte 7"/>
          <p:cNvSpPr>
            <a:spLocks noGrp="1"/>
          </p:cNvSpPr>
          <p:nvPr>
            <p:ph type="body" sz="quarter" idx="18" hasCustomPrompt="1"/>
          </p:nvPr>
        </p:nvSpPr>
        <p:spPr>
          <a:xfrm>
            <a:off x="1048299"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8" name="Espace réservé du texte 7"/>
          <p:cNvSpPr>
            <a:spLocks noGrp="1"/>
          </p:cNvSpPr>
          <p:nvPr>
            <p:ph type="body" sz="quarter" idx="19" hasCustomPrompt="1"/>
          </p:nvPr>
        </p:nvSpPr>
        <p:spPr>
          <a:xfrm>
            <a:off x="2875721"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9" name="Espace réservé du texte 7"/>
          <p:cNvSpPr>
            <a:spLocks noGrp="1"/>
          </p:cNvSpPr>
          <p:nvPr>
            <p:ph type="body" sz="quarter" idx="20" hasCustomPrompt="1"/>
          </p:nvPr>
        </p:nvSpPr>
        <p:spPr>
          <a:xfrm>
            <a:off x="4703143"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10" name="Espace réservé du texte 7"/>
          <p:cNvSpPr>
            <a:spLocks noGrp="1"/>
          </p:cNvSpPr>
          <p:nvPr>
            <p:ph type="body" sz="quarter" idx="21" hasCustomPrompt="1"/>
          </p:nvPr>
        </p:nvSpPr>
        <p:spPr>
          <a:xfrm>
            <a:off x="6530566"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63921373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ransition fond noir">
    <p:bg>
      <p:bgPr>
        <a:solidFill>
          <a:schemeClr val="tx1"/>
        </a:solid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9937" y="2996952"/>
            <a:ext cx="7084800" cy="982800"/>
          </a:xfrm>
        </p:spPr>
        <p:txBody>
          <a:bodyPr/>
          <a:lstStyle>
            <a:lvl1pPr algn="l">
              <a:defRPr sz="5200">
                <a:latin typeface="Helvetica 35 Thin" pitchFamily="34" charset="0"/>
              </a:defRPr>
            </a:lvl1pPr>
          </a:lstStyle>
          <a:p>
            <a:pPr lvl="0"/>
            <a:r>
              <a:rPr lang="fr-FR" dirty="0" smtClean="0"/>
              <a:t>page de transition</a:t>
            </a:r>
            <a:endParaRPr lang="fr-FR" dirty="0"/>
          </a:p>
        </p:txBody>
      </p:sp>
    </p:spTree>
    <p:extLst>
      <p:ext uri="{BB962C8B-B14F-4D97-AF65-F5344CB8AC3E}">
        <p14:creationId xmlns:p14="http://schemas.microsoft.com/office/powerpoint/2010/main" val="230739590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p:cNvSpPr>
            <a:spLocks noGrp="1"/>
          </p:cNvSpPr>
          <p:nvPr>
            <p:ph type="pic" sz="quarter" idx="12" hasCustomPrompt="1"/>
          </p:nvPr>
        </p:nvSpPr>
        <p:spPr>
          <a:xfrm>
            <a:off x="0" y="0"/>
            <a:ext cx="9144000" cy="6858000"/>
          </a:xfrm>
        </p:spPr>
        <p:txBody>
          <a:bodyPr/>
          <a:lstStyle>
            <a:lvl1pPr marL="0" indent="0">
              <a:buNone/>
              <a:defRPr baseline="0"/>
            </a:lvl1pPr>
          </a:lstStyle>
          <a:p>
            <a:r>
              <a:rPr lang="fr-FR" dirty="0" smtClean="0"/>
              <a:t>cliquez sur l’icône pour insérer une image pleine page</a:t>
            </a:r>
            <a:endParaRPr lang="fr-FR" dirty="0"/>
          </a:p>
        </p:txBody>
      </p:sp>
      <p:sp>
        <p:nvSpPr>
          <p:cNvPr id="4" name="Espace réservé du texte 3"/>
          <p:cNvSpPr>
            <a:spLocks noGrp="1"/>
          </p:cNvSpPr>
          <p:nvPr>
            <p:ph type="body" sz="quarter" idx="11" hasCustomPrompt="1"/>
          </p:nvPr>
        </p:nvSpPr>
        <p:spPr>
          <a:xfrm>
            <a:off x="1051762" y="4365104"/>
            <a:ext cx="7085013" cy="1727200"/>
          </a:xfrm>
        </p:spPr>
        <p:txBody>
          <a:bodyPr/>
          <a:lstStyle>
            <a:lvl1pPr marL="0" indent="0">
              <a:spcAft>
                <a:spcPts val="0"/>
              </a:spcAft>
              <a:buNone/>
              <a:defRPr sz="5200" baseline="0">
                <a:solidFill>
                  <a:schemeClr val="tx2"/>
                </a:solidFill>
                <a:latin typeface="Helvetica 35 Thin"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fr-FR" dirty="0" smtClean="0"/>
              <a:t>image pleine page</a:t>
            </a:r>
            <a:endParaRPr lang="fr-FR" dirty="0"/>
          </a:p>
        </p:txBody>
      </p:sp>
    </p:spTree>
    <p:extLst>
      <p:ext uri="{BB962C8B-B14F-4D97-AF65-F5344CB8AC3E}">
        <p14:creationId xmlns:p14="http://schemas.microsoft.com/office/powerpoint/2010/main" val="20875943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agramm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avec diagramme</a:t>
            </a:r>
            <a:endParaRPr lang="fr-FR" dirty="0"/>
          </a:p>
        </p:txBody>
      </p:sp>
      <p:sp>
        <p:nvSpPr>
          <p:cNvPr id="3" name="Espace réservé du graphique 5"/>
          <p:cNvSpPr>
            <a:spLocks noGrp="1"/>
          </p:cNvSpPr>
          <p:nvPr>
            <p:ph type="chart" sz="quarter" idx="11" hasCustomPrompt="1"/>
          </p:nvPr>
        </p:nvSpPr>
        <p:spPr>
          <a:xfrm>
            <a:off x="1043892" y="1773238"/>
            <a:ext cx="3312208" cy="3384550"/>
          </a:xfrm>
        </p:spPr>
        <p:txBody>
          <a:bodyPr/>
          <a:lstStyle>
            <a:lvl1pPr>
              <a:defRPr/>
            </a:lvl1pPr>
          </a:lstStyle>
          <a:p>
            <a:r>
              <a:rPr lang="fr-FR" dirty="0" smtClean="0"/>
              <a:t>cliquez sur l’icône pour insérer un graphique</a:t>
            </a:r>
            <a:endParaRPr lang="fr-FR" dirty="0"/>
          </a:p>
        </p:txBody>
      </p:sp>
      <p:sp>
        <p:nvSpPr>
          <p:cNvPr id="4" name="Espace réservé du texte 7"/>
          <p:cNvSpPr>
            <a:spLocks noGrp="1"/>
          </p:cNvSpPr>
          <p:nvPr>
            <p:ph type="body" sz="quarter" idx="12" hasCustomPrompt="1"/>
          </p:nvPr>
        </p:nvSpPr>
        <p:spPr>
          <a:xfrm>
            <a:off x="4792042" y="1773238"/>
            <a:ext cx="3308350" cy="3384550"/>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600"/>
            </a:lvl1pPr>
          </a:lstStyle>
          <a:p>
            <a:pPr lvl="0"/>
            <a:r>
              <a:rPr lang="fr-FR" dirty="0" smtClean="0"/>
              <a:t>notes et remarques</a:t>
            </a:r>
          </a:p>
          <a:p>
            <a:pPr lvl="0"/>
            <a:endParaRPr lang="fr-FR" dirty="0"/>
          </a:p>
        </p:txBody>
      </p:sp>
    </p:spTree>
    <p:extLst>
      <p:ext uri="{BB962C8B-B14F-4D97-AF65-F5344CB8AC3E}">
        <p14:creationId xmlns:p14="http://schemas.microsoft.com/office/powerpoint/2010/main" val="275392611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ésumé">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résumé</a:t>
            </a:r>
            <a:endParaRPr lang="fr-FR" dirty="0"/>
          </a:p>
        </p:txBody>
      </p:sp>
      <p:sp>
        <p:nvSpPr>
          <p:cNvPr id="3" name="Espace réservé du texte 7"/>
          <p:cNvSpPr>
            <a:spLocks noGrp="1"/>
          </p:cNvSpPr>
          <p:nvPr>
            <p:ph type="body" sz="quarter" idx="12" hasCustomPrompt="1"/>
          </p:nvPr>
        </p:nvSpPr>
        <p:spPr>
          <a:xfrm>
            <a:off x="1030975" y="1773238"/>
            <a:ext cx="7070038" cy="3384550"/>
          </a:xfrm>
        </p:spPr>
        <p:txBody>
          <a:bodyPr/>
          <a:lstStyle>
            <a:lvl1pPr marL="193675" marR="0" indent="-193675" algn="l" defTabSz="914400" rtl="0" eaLnBrk="1" fontAlgn="base" latinLnBrk="0" hangingPunct="1">
              <a:lnSpc>
                <a:spcPct val="100000"/>
              </a:lnSpc>
              <a:spcBef>
                <a:spcPct val="0"/>
              </a:spcBef>
              <a:spcAft>
                <a:spcPct val="50000"/>
              </a:spcAft>
              <a:buClr>
                <a:srgbClr val="FF6600"/>
              </a:buClr>
              <a:buSzPct val="100000"/>
              <a:buFont typeface="Wingdings" pitchFamily="2" charset="2"/>
              <a:buChar char="§"/>
              <a:tabLst/>
              <a:defRPr sz="1800"/>
            </a:lvl1pPr>
          </a:lstStyle>
          <a:p>
            <a:pPr lvl="0"/>
            <a:r>
              <a:rPr lang="fr-FR" dirty="0" smtClean="0"/>
              <a:t>points clés de votre présentation</a:t>
            </a:r>
          </a:p>
          <a:p>
            <a:pPr lvl="0"/>
            <a:endParaRPr lang="fr-FR" dirty="0"/>
          </a:p>
        </p:txBody>
      </p:sp>
    </p:spTree>
    <p:extLst>
      <p:ext uri="{BB962C8B-B14F-4D97-AF65-F5344CB8AC3E}">
        <p14:creationId xmlns:p14="http://schemas.microsoft.com/office/powerpoint/2010/main" val="499789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49874" cy="982800"/>
          </a:xfrm>
        </p:spPr>
        <p:txBody>
          <a:bodyPr/>
          <a:lstStyle>
            <a:lvl1pPr algn="l">
              <a:defRPr/>
            </a:lvl1pPr>
          </a:lstStyle>
          <a:p>
            <a:r>
              <a:rPr lang="fr-FR" dirty="0" smtClean="0"/>
              <a:t>sommaire ou ordre du jour</a:t>
            </a:r>
            <a:endParaRPr lang="fr-FR" dirty="0"/>
          </a:p>
        </p:txBody>
      </p:sp>
      <p:sp>
        <p:nvSpPr>
          <p:cNvPr id="6" name="Espace réservé du texte 4"/>
          <p:cNvSpPr>
            <a:spLocks noGrp="1"/>
          </p:cNvSpPr>
          <p:nvPr>
            <p:ph type="body" sz="quarter" idx="13" hasCustomPrompt="1"/>
          </p:nvPr>
        </p:nvSpPr>
        <p:spPr>
          <a:xfrm>
            <a:off x="1037646" y="1773238"/>
            <a:ext cx="1440210" cy="373268"/>
          </a:xfrm>
        </p:spPr>
        <p:txBody>
          <a:bodyPr/>
          <a:lstStyle>
            <a:lvl1pPr marL="0" indent="0">
              <a:buNone/>
              <a:defRPr>
                <a:solidFill>
                  <a:srgbClr val="FF6600"/>
                </a:solidFill>
              </a:defRPr>
            </a:lvl1pPr>
          </a:lstStyle>
          <a:p>
            <a:pPr lvl="0"/>
            <a:r>
              <a:rPr lang="fr-FR" dirty="0" smtClean="0">
                <a:solidFill>
                  <a:schemeClr val="tx2"/>
                </a:solidFill>
              </a:rPr>
              <a:t>partie 1</a:t>
            </a:r>
            <a:endParaRPr lang="fr-FR" dirty="0"/>
          </a:p>
        </p:txBody>
      </p:sp>
      <p:sp>
        <p:nvSpPr>
          <p:cNvPr id="7" name="Espace réservé du texte 4"/>
          <p:cNvSpPr>
            <a:spLocks noGrp="1"/>
          </p:cNvSpPr>
          <p:nvPr>
            <p:ph type="body" sz="quarter" idx="14" hasCustomPrompt="1"/>
          </p:nvPr>
        </p:nvSpPr>
        <p:spPr>
          <a:xfrm>
            <a:off x="1037646" y="2203611"/>
            <a:ext cx="1440210" cy="373268"/>
          </a:xfrm>
        </p:spPr>
        <p:txBody>
          <a:bodyPr/>
          <a:lstStyle>
            <a:lvl1pPr marL="0" indent="0">
              <a:buNone/>
              <a:defRPr>
                <a:solidFill>
                  <a:srgbClr val="FF6600"/>
                </a:solidFill>
              </a:defRPr>
            </a:lvl1pPr>
          </a:lstStyle>
          <a:p>
            <a:pPr lvl="0"/>
            <a:r>
              <a:rPr lang="fr-FR" dirty="0" smtClean="0">
                <a:solidFill>
                  <a:schemeClr val="tx2"/>
                </a:solidFill>
              </a:rPr>
              <a:t>partie 2</a:t>
            </a:r>
            <a:endParaRPr lang="fr-FR" dirty="0"/>
          </a:p>
        </p:txBody>
      </p:sp>
      <p:sp>
        <p:nvSpPr>
          <p:cNvPr id="8" name="Espace réservé du texte 4"/>
          <p:cNvSpPr>
            <a:spLocks noGrp="1"/>
          </p:cNvSpPr>
          <p:nvPr>
            <p:ph type="body" sz="quarter" idx="15" hasCustomPrompt="1"/>
          </p:nvPr>
        </p:nvSpPr>
        <p:spPr>
          <a:xfrm>
            <a:off x="1037646" y="2633984"/>
            <a:ext cx="1440210" cy="373268"/>
          </a:xfrm>
        </p:spPr>
        <p:txBody>
          <a:bodyPr/>
          <a:lstStyle>
            <a:lvl1pPr marL="0" indent="0">
              <a:buNone/>
              <a:defRPr>
                <a:solidFill>
                  <a:srgbClr val="FF6600"/>
                </a:solidFill>
              </a:defRPr>
            </a:lvl1pPr>
          </a:lstStyle>
          <a:p>
            <a:pPr lvl="0"/>
            <a:r>
              <a:rPr lang="fr-FR" dirty="0" smtClean="0">
                <a:solidFill>
                  <a:schemeClr val="tx2"/>
                </a:solidFill>
              </a:rPr>
              <a:t>partie 3</a:t>
            </a:r>
            <a:endParaRPr lang="fr-FR" dirty="0"/>
          </a:p>
        </p:txBody>
      </p:sp>
      <p:sp>
        <p:nvSpPr>
          <p:cNvPr id="9" name="Espace réservé du texte 4"/>
          <p:cNvSpPr>
            <a:spLocks noGrp="1"/>
          </p:cNvSpPr>
          <p:nvPr>
            <p:ph type="body" sz="quarter" idx="17" hasCustomPrompt="1"/>
          </p:nvPr>
        </p:nvSpPr>
        <p:spPr>
          <a:xfrm>
            <a:off x="1037646" y="3064357"/>
            <a:ext cx="1440210" cy="373268"/>
          </a:xfrm>
        </p:spPr>
        <p:txBody>
          <a:bodyPr/>
          <a:lstStyle>
            <a:lvl1pPr marL="0" indent="0">
              <a:buNone/>
              <a:defRPr>
                <a:solidFill>
                  <a:srgbClr val="FF6600"/>
                </a:solidFill>
              </a:defRPr>
            </a:lvl1pPr>
          </a:lstStyle>
          <a:p>
            <a:pPr lvl="0"/>
            <a:r>
              <a:rPr lang="fr-FR" dirty="0" smtClean="0">
                <a:solidFill>
                  <a:schemeClr val="tx2"/>
                </a:solidFill>
              </a:rPr>
              <a:t>partie 4</a:t>
            </a:r>
            <a:endParaRPr lang="fr-FR" dirty="0"/>
          </a:p>
        </p:txBody>
      </p:sp>
      <p:sp>
        <p:nvSpPr>
          <p:cNvPr id="10" name="Espace réservé du texte 4"/>
          <p:cNvSpPr>
            <a:spLocks noGrp="1"/>
          </p:cNvSpPr>
          <p:nvPr>
            <p:ph type="body" sz="quarter" idx="19" hasCustomPrompt="1"/>
          </p:nvPr>
        </p:nvSpPr>
        <p:spPr>
          <a:xfrm>
            <a:off x="1037646" y="3494730"/>
            <a:ext cx="1440210" cy="373268"/>
          </a:xfrm>
        </p:spPr>
        <p:txBody>
          <a:bodyPr/>
          <a:lstStyle>
            <a:lvl1pPr marL="0" indent="0">
              <a:buNone/>
              <a:defRPr>
                <a:solidFill>
                  <a:srgbClr val="FF6600"/>
                </a:solidFill>
              </a:defRPr>
            </a:lvl1pPr>
          </a:lstStyle>
          <a:p>
            <a:pPr lvl="0"/>
            <a:r>
              <a:rPr lang="fr-FR" dirty="0" smtClean="0">
                <a:solidFill>
                  <a:schemeClr val="tx2"/>
                </a:solidFill>
              </a:rPr>
              <a:t>partie 5</a:t>
            </a:r>
            <a:endParaRPr lang="fr-FR" dirty="0"/>
          </a:p>
        </p:txBody>
      </p:sp>
      <p:sp>
        <p:nvSpPr>
          <p:cNvPr id="11" name="Espace réservé du texte 4"/>
          <p:cNvSpPr>
            <a:spLocks noGrp="1"/>
          </p:cNvSpPr>
          <p:nvPr>
            <p:ph type="body" sz="quarter" idx="21" hasCustomPrompt="1"/>
          </p:nvPr>
        </p:nvSpPr>
        <p:spPr>
          <a:xfrm>
            <a:off x="1037646" y="3925103"/>
            <a:ext cx="1440210" cy="373268"/>
          </a:xfrm>
        </p:spPr>
        <p:txBody>
          <a:bodyPr/>
          <a:lstStyle>
            <a:lvl1pPr marL="0" indent="0">
              <a:buNone/>
              <a:defRPr>
                <a:solidFill>
                  <a:srgbClr val="FF6600"/>
                </a:solidFill>
              </a:defRPr>
            </a:lvl1pPr>
          </a:lstStyle>
          <a:p>
            <a:pPr lvl="0"/>
            <a:r>
              <a:rPr lang="fr-FR" dirty="0" smtClean="0">
                <a:solidFill>
                  <a:schemeClr val="tx2"/>
                </a:solidFill>
              </a:rPr>
              <a:t>partie 6</a:t>
            </a:r>
            <a:endParaRPr lang="fr-FR" dirty="0"/>
          </a:p>
        </p:txBody>
      </p:sp>
      <p:sp>
        <p:nvSpPr>
          <p:cNvPr id="12" name="Espace réservé du texte 4"/>
          <p:cNvSpPr>
            <a:spLocks noGrp="1"/>
          </p:cNvSpPr>
          <p:nvPr>
            <p:ph type="body" sz="quarter" idx="23" hasCustomPrompt="1"/>
          </p:nvPr>
        </p:nvSpPr>
        <p:spPr>
          <a:xfrm>
            <a:off x="2598122" y="1773238"/>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3" name="Espace réservé du texte 4"/>
          <p:cNvSpPr>
            <a:spLocks noGrp="1"/>
          </p:cNvSpPr>
          <p:nvPr>
            <p:ph type="body" sz="quarter" idx="24" hasCustomPrompt="1"/>
          </p:nvPr>
        </p:nvSpPr>
        <p:spPr>
          <a:xfrm>
            <a:off x="2598122" y="220361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4" name="Espace réservé du texte 4"/>
          <p:cNvSpPr>
            <a:spLocks noGrp="1"/>
          </p:cNvSpPr>
          <p:nvPr>
            <p:ph type="body" sz="quarter" idx="25" hasCustomPrompt="1"/>
          </p:nvPr>
        </p:nvSpPr>
        <p:spPr>
          <a:xfrm>
            <a:off x="2598122" y="3925103"/>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5" name="Espace réservé du texte 4"/>
          <p:cNvSpPr>
            <a:spLocks noGrp="1"/>
          </p:cNvSpPr>
          <p:nvPr>
            <p:ph type="body" sz="quarter" idx="26" hasCustomPrompt="1"/>
          </p:nvPr>
        </p:nvSpPr>
        <p:spPr>
          <a:xfrm>
            <a:off x="2598122" y="349473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6" name="Espace réservé du texte 4"/>
          <p:cNvSpPr>
            <a:spLocks noGrp="1"/>
          </p:cNvSpPr>
          <p:nvPr>
            <p:ph type="body" sz="quarter" idx="27" hasCustomPrompt="1"/>
          </p:nvPr>
        </p:nvSpPr>
        <p:spPr>
          <a:xfrm>
            <a:off x="2598122" y="306435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7" name="Espace réservé du texte 4"/>
          <p:cNvSpPr>
            <a:spLocks noGrp="1"/>
          </p:cNvSpPr>
          <p:nvPr>
            <p:ph type="body" sz="quarter" idx="28" hasCustomPrompt="1"/>
          </p:nvPr>
        </p:nvSpPr>
        <p:spPr>
          <a:xfrm>
            <a:off x="2598122" y="263398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8" name="Espace réservé du texte 4"/>
          <p:cNvSpPr>
            <a:spLocks noGrp="1"/>
          </p:cNvSpPr>
          <p:nvPr>
            <p:ph type="body" sz="quarter" idx="29" hasCustomPrompt="1"/>
          </p:nvPr>
        </p:nvSpPr>
        <p:spPr>
          <a:xfrm>
            <a:off x="1039128" y="4356901"/>
            <a:ext cx="1440210" cy="373268"/>
          </a:xfrm>
        </p:spPr>
        <p:txBody>
          <a:bodyPr/>
          <a:lstStyle>
            <a:lvl1pPr marL="0" indent="0">
              <a:buNone/>
              <a:defRPr>
                <a:solidFill>
                  <a:srgbClr val="FF6600"/>
                </a:solidFill>
              </a:defRPr>
            </a:lvl1pPr>
          </a:lstStyle>
          <a:p>
            <a:pPr lvl="0"/>
            <a:r>
              <a:rPr lang="fr-FR" dirty="0" smtClean="0">
                <a:solidFill>
                  <a:schemeClr val="tx2"/>
                </a:solidFill>
              </a:rPr>
              <a:t>partie 7</a:t>
            </a:r>
            <a:endParaRPr lang="fr-FR" dirty="0"/>
          </a:p>
        </p:txBody>
      </p:sp>
      <p:sp>
        <p:nvSpPr>
          <p:cNvPr id="19" name="Espace réservé du texte 4"/>
          <p:cNvSpPr>
            <a:spLocks noGrp="1"/>
          </p:cNvSpPr>
          <p:nvPr>
            <p:ph type="body" sz="quarter" idx="30" hasCustomPrompt="1"/>
          </p:nvPr>
        </p:nvSpPr>
        <p:spPr>
          <a:xfrm>
            <a:off x="1039128" y="4787274"/>
            <a:ext cx="1440210" cy="373268"/>
          </a:xfrm>
        </p:spPr>
        <p:txBody>
          <a:bodyPr/>
          <a:lstStyle>
            <a:lvl1pPr marL="0" indent="0">
              <a:buNone/>
              <a:defRPr>
                <a:solidFill>
                  <a:srgbClr val="FF6600"/>
                </a:solidFill>
              </a:defRPr>
            </a:lvl1pPr>
          </a:lstStyle>
          <a:p>
            <a:pPr lvl="0"/>
            <a:r>
              <a:rPr lang="fr-FR" dirty="0" smtClean="0">
                <a:solidFill>
                  <a:schemeClr val="tx2"/>
                </a:solidFill>
              </a:rPr>
              <a:t>partie 8</a:t>
            </a:r>
            <a:endParaRPr lang="fr-FR" dirty="0"/>
          </a:p>
        </p:txBody>
      </p:sp>
      <p:sp>
        <p:nvSpPr>
          <p:cNvPr id="20" name="Espace réservé du texte 4"/>
          <p:cNvSpPr>
            <a:spLocks noGrp="1"/>
          </p:cNvSpPr>
          <p:nvPr>
            <p:ph type="body" sz="quarter" idx="31" hasCustomPrompt="1"/>
          </p:nvPr>
        </p:nvSpPr>
        <p:spPr>
          <a:xfrm>
            <a:off x="1039128" y="5217647"/>
            <a:ext cx="1440210" cy="373268"/>
          </a:xfrm>
        </p:spPr>
        <p:txBody>
          <a:bodyPr/>
          <a:lstStyle>
            <a:lvl1pPr marL="0" indent="0">
              <a:buNone/>
              <a:defRPr>
                <a:solidFill>
                  <a:srgbClr val="FF6600"/>
                </a:solidFill>
              </a:defRPr>
            </a:lvl1pPr>
          </a:lstStyle>
          <a:p>
            <a:pPr lvl="0"/>
            <a:r>
              <a:rPr lang="fr-FR" dirty="0" smtClean="0">
                <a:solidFill>
                  <a:schemeClr val="tx2"/>
                </a:solidFill>
              </a:rPr>
              <a:t>partie 9</a:t>
            </a:r>
            <a:endParaRPr lang="fr-FR" dirty="0"/>
          </a:p>
        </p:txBody>
      </p:sp>
      <p:sp>
        <p:nvSpPr>
          <p:cNvPr id="21" name="Espace réservé du texte 4"/>
          <p:cNvSpPr>
            <a:spLocks noGrp="1"/>
          </p:cNvSpPr>
          <p:nvPr>
            <p:ph type="body" sz="quarter" idx="32" hasCustomPrompt="1"/>
          </p:nvPr>
        </p:nvSpPr>
        <p:spPr>
          <a:xfrm>
            <a:off x="1039128" y="5648020"/>
            <a:ext cx="1440210" cy="373268"/>
          </a:xfrm>
        </p:spPr>
        <p:txBody>
          <a:bodyPr/>
          <a:lstStyle>
            <a:lvl1pPr marL="0" indent="0">
              <a:buNone/>
              <a:defRPr>
                <a:solidFill>
                  <a:srgbClr val="FF6600"/>
                </a:solidFill>
              </a:defRPr>
            </a:lvl1pPr>
          </a:lstStyle>
          <a:p>
            <a:pPr lvl="0"/>
            <a:r>
              <a:rPr lang="fr-FR" dirty="0" smtClean="0">
                <a:solidFill>
                  <a:schemeClr val="tx2"/>
                </a:solidFill>
              </a:rPr>
              <a:t>partie 10</a:t>
            </a:r>
            <a:endParaRPr lang="fr-FR" dirty="0"/>
          </a:p>
        </p:txBody>
      </p:sp>
      <p:sp>
        <p:nvSpPr>
          <p:cNvPr id="22" name="Espace réservé du texte 4"/>
          <p:cNvSpPr>
            <a:spLocks noGrp="1"/>
          </p:cNvSpPr>
          <p:nvPr>
            <p:ph type="body" sz="quarter" idx="33" hasCustomPrompt="1"/>
          </p:nvPr>
        </p:nvSpPr>
        <p:spPr>
          <a:xfrm>
            <a:off x="2599604" y="564802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3" name="Espace réservé du texte 4"/>
          <p:cNvSpPr>
            <a:spLocks noGrp="1"/>
          </p:cNvSpPr>
          <p:nvPr>
            <p:ph type="body" sz="quarter" idx="34" hasCustomPrompt="1"/>
          </p:nvPr>
        </p:nvSpPr>
        <p:spPr>
          <a:xfrm>
            <a:off x="2599604" y="521764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4" name="Espace réservé du texte 4"/>
          <p:cNvSpPr>
            <a:spLocks noGrp="1"/>
          </p:cNvSpPr>
          <p:nvPr>
            <p:ph type="body" sz="quarter" idx="35" hasCustomPrompt="1"/>
          </p:nvPr>
        </p:nvSpPr>
        <p:spPr>
          <a:xfrm>
            <a:off x="2599604" y="435690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5" name="Espace réservé du texte 4"/>
          <p:cNvSpPr>
            <a:spLocks noGrp="1"/>
          </p:cNvSpPr>
          <p:nvPr>
            <p:ph type="body" sz="quarter" idx="36" hasCustomPrompt="1"/>
          </p:nvPr>
        </p:nvSpPr>
        <p:spPr>
          <a:xfrm>
            <a:off x="2592861" y="478392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Tree>
    <p:extLst>
      <p:ext uri="{BB962C8B-B14F-4D97-AF65-F5344CB8AC3E}">
        <p14:creationId xmlns:p14="http://schemas.microsoft.com/office/powerpoint/2010/main" val="171727082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rci">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49128" y="2565400"/>
            <a:ext cx="7051885" cy="982800"/>
          </a:xfrm>
        </p:spPr>
        <p:txBody>
          <a:bodyPr/>
          <a:lstStyle>
            <a:lvl1pPr algn="l">
              <a:defRPr sz="6600">
                <a:latin typeface="Helvetica 35 Thin" pitchFamily="34" charset="0"/>
              </a:defRPr>
            </a:lvl1pPr>
          </a:lstStyle>
          <a:p>
            <a:r>
              <a:rPr lang="fr-FR" dirty="0" smtClean="0"/>
              <a:t>vos remerciements</a:t>
            </a:r>
            <a:endParaRPr lang="fr-FR" dirty="0"/>
          </a:p>
        </p:txBody>
      </p:sp>
      <p:pic>
        <p:nvPicPr>
          <p:cNvPr id="3"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85746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uces sim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200"/>
            <a:ext cx="7084800" cy="982800"/>
          </a:xfrm>
        </p:spPr>
        <p:txBody>
          <a:bodyPr/>
          <a:lstStyle>
            <a:lvl1pPr algn="l">
              <a:defRPr/>
            </a:lvl1pPr>
          </a:lstStyle>
          <a:p>
            <a:r>
              <a:rPr lang="fr-FR" dirty="0" smtClean="0"/>
              <a:t>diapositive avec puces</a:t>
            </a:r>
            <a:endParaRPr lang="fr-FR" dirty="0"/>
          </a:p>
        </p:txBody>
      </p:sp>
      <p:sp>
        <p:nvSpPr>
          <p:cNvPr id="26" name="Espace réservé du contenu 2"/>
          <p:cNvSpPr>
            <a:spLocks noGrp="1"/>
          </p:cNvSpPr>
          <p:nvPr>
            <p:ph idx="1" hasCustomPrompt="1"/>
          </p:nvPr>
        </p:nvSpPr>
        <p:spPr>
          <a:xfrm>
            <a:off x="1042988" y="1773238"/>
            <a:ext cx="7058025" cy="3887787"/>
          </a:xfrm>
        </p:spPr>
        <p:txBody>
          <a:bodyPr/>
          <a:lstStyle>
            <a:lvl1pPr>
              <a:defRPr sz="1800"/>
            </a:lvl1pPr>
            <a:lvl2pPr>
              <a:spcAft>
                <a:spcPct val="0"/>
              </a:spcAft>
              <a:buFont typeface="Arial" charset="0"/>
              <a:buChar char="–"/>
              <a:defRPr/>
            </a:lvl2pPr>
          </a:lstStyle>
          <a:p>
            <a:r>
              <a:rPr lang="fr-FR" dirty="0" smtClean="0"/>
              <a:t>le texte courant s’écrit ici</a:t>
            </a:r>
          </a:p>
          <a:p>
            <a:r>
              <a:rPr lang="fr-FR" dirty="0" smtClean="0"/>
              <a:t>le texte courant s’écrit ici</a:t>
            </a:r>
          </a:p>
          <a:p>
            <a:r>
              <a:rPr lang="fr-FR" dirty="0" smtClean="0"/>
              <a:t>le texte courant s’écrit ici</a:t>
            </a:r>
          </a:p>
          <a:p>
            <a:r>
              <a:rPr lang="fr-FR" dirty="0" smtClean="0"/>
              <a:t>le texte courant s’écrit ici</a:t>
            </a:r>
            <a:endParaRPr lang="fr-FR" dirty="0"/>
          </a:p>
        </p:txBody>
      </p:sp>
    </p:spTree>
    <p:extLst>
      <p:ext uri="{BB962C8B-B14F-4D97-AF65-F5344CB8AC3E}">
        <p14:creationId xmlns:p14="http://schemas.microsoft.com/office/powerpoint/2010/main" val="16406212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usieurs niveaux hiérarchiqu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71413" cy="982800"/>
          </a:xfrm>
        </p:spPr>
        <p:txBody>
          <a:bodyPr/>
          <a:lstStyle>
            <a:lvl1pPr algn="l">
              <a:defRPr/>
            </a:lvl1pPr>
          </a:lstStyle>
          <a:p>
            <a:r>
              <a:rPr lang="fr-FR" dirty="0" smtClean="0"/>
              <a:t>diapositive avec plusieurs niveaux hiérarchiques</a:t>
            </a:r>
            <a:endParaRPr lang="fr-FR" dirty="0"/>
          </a:p>
        </p:txBody>
      </p:sp>
      <p:sp>
        <p:nvSpPr>
          <p:cNvPr id="4" name="Espace réservé du contenu 2"/>
          <p:cNvSpPr>
            <a:spLocks noGrp="1"/>
          </p:cNvSpPr>
          <p:nvPr>
            <p:ph idx="1" hasCustomPrompt="1"/>
          </p:nvPr>
        </p:nvSpPr>
        <p:spPr>
          <a:xfrm>
            <a:off x="1042988" y="1773238"/>
            <a:ext cx="7058025" cy="3887787"/>
          </a:xfrm>
        </p:spPr>
        <p:txBody>
          <a:bodyPr/>
          <a:lstStyle>
            <a:lvl1pPr>
              <a:defRPr sz="1800" baseline="0">
                <a:solidFill>
                  <a:srgbClr val="FF6600"/>
                </a:solidFill>
                <a:latin typeface="Helvetica 55 Roman" pitchFamily="34" charset="0"/>
              </a:defRPr>
            </a:lvl1pPr>
            <a:lvl2pPr>
              <a:spcAft>
                <a:spcPct val="0"/>
              </a:spcAft>
              <a:buFont typeface="Arial" charset="0"/>
              <a:buChar char="–"/>
              <a:defRPr sz="1600">
                <a:latin typeface="Helvetica 55 Roman" pitchFamily="34" charset="0"/>
              </a:defRPr>
            </a:lvl2pPr>
            <a:lvl3pPr>
              <a:defRPr sz="1600">
                <a:latin typeface="Helvetica 55 Roman" pitchFamily="34" charset="0"/>
              </a:defRPr>
            </a:lvl3pPr>
            <a:lvl4pPr>
              <a:defRPr sz="1600">
                <a:latin typeface="Helvetica 55 Roman" pitchFamily="34" charset="0"/>
              </a:defRPr>
            </a:lvl4pPr>
            <a:lvl5pPr>
              <a:defRPr sz="1600" baseline="0">
                <a:latin typeface="Helvetica 55 Roman"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0365667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58025" cy="982800"/>
          </a:xfrm>
        </p:spPr>
        <p:txBody>
          <a:bodyPr/>
          <a:lstStyle>
            <a:lvl1pPr algn="l">
              <a:defRPr/>
            </a:lvl1pPr>
          </a:lstStyle>
          <a:p>
            <a:r>
              <a:rPr lang="fr-FR" dirty="0" smtClean="0"/>
              <a:t>diapositive avec paragraphes</a:t>
            </a:r>
            <a:endParaRPr lang="fr-FR" dirty="0"/>
          </a:p>
        </p:txBody>
      </p:sp>
      <p:sp>
        <p:nvSpPr>
          <p:cNvPr id="5" name="Espace réservé du texte 6"/>
          <p:cNvSpPr>
            <a:spLocks noGrp="1"/>
          </p:cNvSpPr>
          <p:nvPr>
            <p:ph type="body" sz="quarter" idx="11" hasCustomPrompt="1"/>
          </p:nvPr>
        </p:nvSpPr>
        <p:spPr>
          <a:xfrm>
            <a:off x="1043608" y="1768536"/>
            <a:ext cx="7037207" cy="3748027"/>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800">
                <a:solidFill>
                  <a:schemeClr val="tx1"/>
                </a:solidFill>
              </a:defRPr>
            </a:lvl1pPr>
          </a:lstStyle>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a:t>
            </a:r>
          </a:p>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a:t>
            </a:r>
            <a:endParaRPr lang="fr-FR" dirty="0"/>
          </a:p>
        </p:txBody>
      </p:sp>
    </p:spTree>
    <p:extLst>
      <p:ext uri="{BB962C8B-B14F-4D97-AF65-F5344CB8AC3E}">
        <p14:creationId xmlns:p14="http://schemas.microsoft.com/office/powerpoint/2010/main" val="34667854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7405" cy="982800"/>
          </a:xfrm>
        </p:spPr>
        <p:txBody>
          <a:bodyPr/>
          <a:lstStyle>
            <a:lvl1pPr algn="l">
              <a:defRPr/>
            </a:lvl1pPr>
          </a:lstStyle>
          <a:p>
            <a:r>
              <a:rPr lang="fr-FR" dirty="0" smtClean="0"/>
              <a:t>titre seul</a:t>
            </a:r>
            <a:endParaRPr lang="fr-FR" dirty="0"/>
          </a:p>
        </p:txBody>
      </p:sp>
    </p:spTree>
    <p:extLst>
      <p:ext uri="{BB962C8B-B14F-4D97-AF65-F5344CB8AC3E}">
        <p14:creationId xmlns:p14="http://schemas.microsoft.com/office/powerpoint/2010/main" val="30824672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sur deux colonnes</a:t>
            </a:r>
            <a:endParaRPr lang="fr-FR" dirty="0"/>
          </a:p>
        </p:txBody>
      </p:sp>
      <p:sp>
        <p:nvSpPr>
          <p:cNvPr id="3" name="Espace réservé du texte 6"/>
          <p:cNvSpPr>
            <a:spLocks noGrp="1"/>
          </p:cNvSpPr>
          <p:nvPr>
            <p:ph type="body" sz="quarter" idx="11" hasCustomPrompt="1"/>
          </p:nvPr>
        </p:nvSpPr>
        <p:spPr>
          <a:xfrm>
            <a:off x="1042988"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
        <p:nvSpPr>
          <p:cNvPr id="4" name="Espace réservé du texte 6"/>
          <p:cNvSpPr>
            <a:spLocks noGrp="1"/>
          </p:cNvSpPr>
          <p:nvPr>
            <p:ph type="body" sz="quarter" idx="12" hasCustomPrompt="1"/>
          </p:nvPr>
        </p:nvSpPr>
        <p:spPr>
          <a:xfrm>
            <a:off x="4787900"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Tree>
    <p:extLst>
      <p:ext uri="{BB962C8B-B14F-4D97-AF65-F5344CB8AC3E}">
        <p14:creationId xmlns:p14="http://schemas.microsoft.com/office/powerpoint/2010/main" val="19018933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diapositive avec liste numérique</a:t>
            </a:r>
            <a:endParaRPr lang="fr-FR" dirty="0"/>
          </a:p>
        </p:txBody>
      </p:sp>
      <p:sp>
        <p:nvSpPr>
          <p:cNvPr id="3" name="Rectangle 8"/>
          <p:cNvSpPr>
            <a:spLocks noChangeArrowheads="1"/>
          </p:cNvSpPr>
          <p:nvPr userDrawn="1"/>
        </p:nvSpPr>
        <p:spPr bwMode="auto">
          <a:xfrm>
            <a:off x="1065194" y="161529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a:solidFill>
                  <a:srgbClr val="FF6600"/>
                </a:solidFill>
                <a:latin typeface="Helvetica 35 Thin" pitchFamily="34" charset="0"/>
              </a:rPr>
              <a:t>1</a:t>
            </a:r>
            <a:endParaRPr lang="en-GB" sz="5200" dirty="0">
              <a:solidFill>
                <a:srgbClr val="FF6600"/>
              </a:solidFill>
              <a:latin typeface="Helvetica 35 Thin" pitchFamily="34" charset="0"/>
            </a:endParaRPr>
          </a:p>
        </p:txBody>
      </p:sp>
      <p:sp>
        <p:nvSpPr>
          <p:cNvPr id="4" name="Espace réservé du texte 6"/>
          <p:cNvSpPr>
            <a:spLocks noGrp="1"/>
          </p:cNvSpPr>
          <p:nvPr>
            <p:ph type="body" sz="quarter" idx="11" hasCustomPrompt="1"/>
          </p:nvPr>
        </p:nvSpPr>
        <p:spPr>
          <a:xfrm>
            <a:off x="1928795" y="1832706"/>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1</a:t>
            </a:r>
            <a:br>
              <a:rPr lang="fr-FR" dirty="0" smtClean="0"/>
            </a:br>
            <a:r>
              <a:rPr lang="fr-FR" dirty="0" smtClean="0"/>
              <a:t>texte courant relatif au point 1</a:t>
            </a:r>
          </a:p>
          <a:p>
            <a:pPr lvl="0"/>
            <a:endParaRPr lang="fr-FR" dirty="0"/>
          </a:p>
        </p:txBody>
      </p:sp>
      <p:sp>
        <p:nvSpPr>
          <p:cNvPr id="5" name="Rectangle 4"/>
          <p:cNvSpPr>
            <a:spLocks noChangeArrowheads="1"/>
          </p:cNvSpPr>
          <p:nvPr userDrawn="1"/>
        </p:nvSpPr>
        <p:spPr bwMode="auto">
          <a:xfrm>
            <a:off x="1065194" y="272456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2</a:t>
            </a:r>
            <a:endParaRPr lang="en-GB" sz="5200" dirty="0">
              <a:solidFill>
                <a:srgbClr val="FF6600"/>
              </a:solidFill>
              <a:latin typeface="Helvetica 35 Thin" pitchFamily="34" charset="0"/>
            </a:endParaRPr>
          </a:p>
        </p:txBody>
      </p:sp>
      <p:sp>
        <p:nvSpPr>
          <p:cNvPr id="6" name="Espace réservé du texte 6"/>
          <p:cNvSpPr>
            <a:spLocks noGrp="1"/>
          </p:cNvSpPr>
          <p:nvPr>
            <p:ph type="body" sz="quarter" idx="12" hasCustomPrompt="1"/>
          </p:nvPr>
        </p:nvSpPr>
        <p:spPr>
          <a:xfrm>
            <a:off x="1928795" y="2984834"/>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2</a:t>
            </a:r>
            <a:br>
              <a:rPr lang="fr-FR" dirty="0" smtClean="0"/>
            </a:br>
            <a:r>
              <a:rPr lang="fr-FR" dirty="0" smtClean="0"/>
              <a:t>texte courant relatif au point 2</a:t>
            </a:r>
          </a:p>
          <a:p>
            <a:pPr lvl="0"/>
            <a:endParaRPr lang="fr-FR" dirty="0"/>
          </a:p>
        </p:txBody>
      </p:sp>
      <p:sp>
        <p:nvSpPr>
          <p:cNvPr id="7" name="Rectangle 6"/>
          <p:cNvSpPr>
            <a:spLocks noChangeArrowheads="1"/>
          </p:cNvSpPr>
          <p:nvPr userDrawn="1"/>
        </p:nvSpPr>
        <p:spPr bwMode="auto">
          <a:xfrm>
            <a:off x="1065194" y="390208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3</a:t>
            </a:r>
            <a:endParaRPr lang="en-GB" sz="5200" dirty="0">
              <a:solidFill>
                <a:srgbClr val="FF6600"/>
              </a:solidFill>
              <a:latin typeface="Helvetica 35 Thin" pitchFamily="34" charset="0"/>
            </a:endParaRPr>
          </a:p>
        </p:txBody>
      </p:sp>
      <p:sp>
        <p:nvSpPr>
          <p:cNvPr id="8" name="Espace réservé du texte 6"/>
          <p:cNvSpPr>
            <a:spLocks noGrp="1"/>
          </p:cNvSpPr>
          <p:nvPr>
            <p:ph type="body" sz="quarter" idx="13" hasCustomPrompt="1"/>
          </p:nvPr>
        </p:nvSpPr>
        <p:spPr>
          <a:xfrm>
            <a:off x="1928795" y="4136962"/>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3</a:t>
            </a:r>
            <a:br>
              <a:rPr lang="fr-FR" dirty="0" smtClean="0"/>
            </a:br>
            <a:r>
              <a:rPr lang="fr-FR" dirty="0" smtClean="0"/>
              <a:t>texte courant relatif au point 3</a:t>
            </a:r>
          </a:p>
          <a:p>
            <a:pPr lvl="0"/>
            <a:endParaRPr lang="fr-FR" dirty="0"/>
          </a:p>
        </p:txBody>
      </p:sp>
    </p:spTree>
    <p:extLst>
      <p:ext uri="{BB962C8B-B14F-4D97-AF65-F5344CB8AC3E}">
        <p14:creationId xmlns:p14="http://schemas.microsoft.com/office/powerpoint/2010/main" val="29660975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iffres ou point clefs à mettre en valeur">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chiffres ou points clefs à mettre en valeur</a:t>
            </a:r>
            <a:endParaRPr lang="fr-FR" dirty="0"/>
          </a:p>
        </p:txBody>
      </p:sp>
      <p:sp>
        <p:nvSpPr>
          <p:cNvPr id="3" name="Espace réservé du texte 4"/>
          <p:cNvSpPr>
            <a:spLocks noGrp="1"/>
          </p:cNvSpPr>
          <p:nvPr>
            <p:ph type="body" sz="quarter" idx="11" hasCustomPrompt="1"/>
          </p:nvPr>
        </p:nvSpPr>
        <p:spPr>
          <a:xfrm>
            <a:off x="1042988" y="1756660"/>
            <a:ext cx="7058025" cy="1096276"/>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vl2pPr marL="482600" indent="0">
              <a:buNone/>
              <a:defRPr/>
            </a:lvl2pPr>
            <a:lvl3pPr marL="958850" indent="0">
              <a:buNone/>
              <a:defRPr/>
            </a:lvl3pPr>
            <a:lvl4pPr marL="1377950" indent="0">
              <a:buNone/>
              <a:defRPr/>
            </a:lvl4pPr>
            <a:lvl5pPr marL="1828800" indent="0">
              <a:buNone/>
              <a:defRPr/>
            </a:lvl5pPr>
          </a:lstStyle>
          <a:p>
            <a:pPr marL="0" indent="0">
              <a:buFont typeface="Wingdings" pitchFamily="2" charset="2"/>
              <a:buNone/>
            </a:pPr>
            <a:r>
              <a:rPr lang="fr-FR" dirty="0" smtClean="0">
                <a:latin typeface="Helvetica 55 Roman" pitchFamily="34" charset="0"/>
              </a:rPr>
              <a:t>la présentation de ce qui est mis en valeur est ici</a:t>
            </a:r>
          </a:p>
          <a:p>
            <a:pPr lvl="0"/>
            <a:endParaRPr lang="fr-FR" dirty="0"/>
          </a:p>
        </p:txBody>
      </p:sp>
      <p:sp>
        <p:nvSpPr>
          <p:cNvPr id="4" name="Text Box 4"/>
          <p:cNvSpPr txBox="1">
            <a:spLocks noChangeArrowheads="1"/>
          </p:cNvSpPr>
          <p:nvPr userDrawn="1"/>
        </p:nvSpPr>
        <p:spPr bwMode="auto">
          <a:xfrm>
            <a:off x="118839"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1</a:t>
            </a:r>
          </a:p>
        </p:txBody>
      </p:sp>
      <p:sp>
        <p:nvSpPr>
          <p:cNvPr id="5" name="Text Box 6"/>
          <p:cNvSpPr txBox="1">
            <a:spLocks noChangeArrowheads="1"/>
          </p:cNvSpPr>
          <p:nvPr userDrawn="1"/>
        </p:nvSpPr>
        <p:spPr bwMode="auto">
          <a:xfrm>
            <a:off x="21161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2</a:t>
            </a:r>
          </a:p>
        </p:txBody>
      </p:sp>
      <p:sp>
        <p:nvSpPr>
          <p:cNvPr id="6" name="Text Box 7"/>
          <p:cNvSpPr txBox="1">
            <a:spLocks noChangeArrowheads="1"/>
          </p:cNvSpPr>
          <p:nvPr userDrawn="1"/>
        </p:nvSpPr>
        <p:spPr bwMode="auto">
          <a:xfrm>
            <a:off x="44275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a:solidFill>
                  <a:srgbClr val="FF6600"/>
                </a:solidFill>
                <a:latin typeface="Helvetica 35 Thin" pitchFamily="34" charset="0"/>
              </a:rPr>
              <a:t>3</a:t>
            </a:r>
          </a:p>
        </p:txBody>
      </p:sp>
      <p:sp>
        <p:nvSpPr>
          <p:cNvPr id="7" name="Text Box 8"/>
          <p:cNvSpPr txBox="1">
            <a:spLocks noChangeArrowheads="1"/>
          </p:cNvSpPr>
          <p:nvPr userDrawn="1"/>
        </p:nvSpPr>
        <p:spPr bwMode="auto">
          <a:xfrm>
            <a:off x="67516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4</a:t>
            </a:r>
          </a:p>
        </p:txBody>
      </p:sp>
      <p:sp>
        <p:nvSpPr>
          <p:cNvPr id="8" name="Espace réservé du texte 15"/>
          <p:cNvSpPr>
            <a:spLocks noGrp="1"/>
          </p:cNvSpPr>
          <p:nvPr>
            <p:ph type="body" sz="quarter" idx="16" hasCustomPrompt="1"/>
          </p:nvPr>
        </p:nvSpPr>
        <p:spPr>
          <a:xfrm>
            <a:off x="1052859"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9" name="Espace réservé du texte 15"/>
          <p:cNvSpPr>
            <a:spLocks noGrp="1"/>
          </p:cNvSpPr>
          <p:nvPr>
            <p:ph type="body" sz="quarter" idx="17" hasCustomPrompt="1"/>
          </p:nvPr>
        </p:nvSpPr>
        <p:spPr>
          <a:xfrm>
            <a:off x="3285157"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a:t>
            </a:r>
          </a:p>
          <a:p>
            <a:pPr lvl="0"/>
            <a:endParaRPr lang="fr-FR" dirty="0"/>
          </a:p>
        </p:txBody>
      </p:sp>
      <p:sp>
        <p:nvSpPr>
          <p:cNvPr id="10" name="Espace réservé du texte 15"/>
          <p:cNvSpPr>
            <a:spLocks noGrp="1"/>
          </p:cNvSpPr>
          <p:nvPr>
            <p:ph type="body" sz="quarter" idx="18" hasCustomPrompt="1"/>
          </p:nvPr>
        </p:nvSpPr>
        <p:spPr>
          <a:xfrm>
            <a:off x="566142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11" name="Espace réservé du texte 15"/>
          <p:cNvSpPr>
            <a:spLocks noGrp="1"/>
          </p:cNvSpPr>
          <p:nvPr>
            <p:ph type="body" sz="quarter" idx="19" hasCustomPrompt="1"/>
          </p:nvPr>
        </p:nvSpPr>
        <p:spPr>
          <a:xfrm>
            <a:off x="794445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Tree>
    <p:extLst>
      <p:ext uri="{BB962C8B-B14F-4D97-AF65-F5344CB8AC3E}">
        <p14:creationId xmlns:p14="http://schemas.microsoft.com/office/powerpoint/2010/main" val="310997562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015200" y="404813"/>
            <a:ext cx="70580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lgn="l" fontAlgn="base">
              <a:spcAft>
                <a:spcPct val="0"/>
              </a:spcAft>
            </a:pPr>
            <a:r>
              <a:rPr lang="en-GB" dirty="0" err="1" smtClean="0"/>
              <a:t>cliquez</a:t>
            </a:r>
            <a:r>
              <a:rPr lang="en-GB" dirty="0" smtClean="0"/>
              <a:t> </a:t>
            </a:r>
            <a:r>
              <a:rPr lang="en-GB" dirty="0" err="1" smtClean="0"/>
              <a:t>ici</a:t>
            </a:r>
            <a:r>
              <a:rPr lang="en-GB" dirty="0" smtClean="0"/>
              <a:t> pour </a:t>
            </a:r>
            <a:r>
              <a:rPr lang="en-GB" dirty="0" err="1" smtClean="0"/>
              <a:t>saisir</a:t>
            </a:r>
            <a:r>
              <a:rPr lang="en-GB" dirty="0" smtClean="0"/>
              <a:t> le titre principal</a:t>
            </a:r>
            <a:endParaRPr lang="fr-FR" dirty="0"/>
          </a:p>
        </p:txBody>
      </p:sp>
      <p:sp>
        <p:nvSpPr>
          <p:cNvPr id="3" name="Espace réservé du texte 2"/>
          <p:cNvSpPr>
            <a:spLocks noGrp="1"/>
          </p:cNvSpPr>
          <p:nvPr>
            <p:ph type="body" idx="1"/>
          </p:nvPr>
        </p:nvSpPr>
        <p:spPr>
          <a:xfrm>
            <a:off x="1042988" y="1600200"/>
            <a:ext cx="7058025" cy="4525963"/>
          </a:xfrm>
          <a:prstGeom prst="rect">
            <a:avLst/>
          </a:prstGeom>
        </p:spPr>
        <p:txBody>
          <a:bodyPr vert="horz" lIns="0" tIns="0" rIns="0" bIns="0" rtlCol="0">
            <a:normAutofit/>
          </a:bodyPr>
          <a:lstStyle/>
          <a:p>
            <a:pPr marL="193675" lvl="0" indent="-193675" algn="l" rtl="0" eaLnBrk="1" fontAlgn="base" hangingPunct="1">
              <a:spcBef>
                <a:spcPct val="0"/>
              </a:spcBef>
              <a:spcAft>
                <a:spcPct val="50000"/>
              </a:spcAft>
              <a:buClr>
                <a:schemeClr val="tx2"/>
              </a:buClr>
              <a:buSzPct val="100000"/>
              <a:buFont typeface="Wingdings" pitchFamily="2" charset="2"/>
              <a:buChar char="§"/>
            </a:pPr>
            <a:r>
              <a:rPr lang="fr-FR" dirty="0" smtClean="0"/>
              <a:t>modifiez les styles du texte du masque</a:t>
            </a:r>
          </a:p>
          <a:p>
            <a:pPr lvl="1"/>
            <a:r>
              <a:rPr lang="fr-FR" dirty="0" smtClean="0"/>
              <a:t>deuxième niveau</a:t>
            </a:r>
          </a:p>
          <a:p>
            <a:pPr marL="1187450" lvl="2" indent="-228600" algn="l" rtl="0" eaLnBrk="1" fontAlgn="base" hangingPunct="1">
              <a:spcBef>
                <a:spcPct val="0"/>
              </a:spcBef>
              <a:spcAft>
                <a:spcPct val="25000"/>
              </a:spcAft>
              <a:buClr>
                <a:schemeClr val="tx1"/>
              </a:buClr>
              <a:buFont typeface="Helvetica 45 Light" pitchFamily="34" charset="0"/>
              <a:buChar char="–"/>
            </a:pPr>
            <a:r>
              <a:rPr lang="fr-FR" dirty="0" smtClean="0"/>
              <a:t>troisième niveau</a:t>
            </a:r>
          </a:p>
          <a:p>
            <a:pPr marL="1606550" lvl="3" indent="-228600" algn="l" rtl="0" eaLnBrk="1" fontAlgn="base" hangingPunct="1">
              <a:spcBef>
                <a:spcPct val="0"/>
              </a:spcBef>
              <a:spcAft>
                <a:spcPct val="25000"/>
              </a:spcAft>
              <a:buClr>
                <a:schemeClr val="tx1"/>
              </a:buClr>
              <a:buFont typeface="Helvetica 45 Light" pitchFamily="34" charset="0"/>
              <a:buChar char="–"/>
            </a:pPr>
            <a:r>
              <a:rPr lang="fr-FR" dirty="0" smtClean="0"/>
              <a:t>quatrième niveau</a:t>
            </a:r>
          </a:p>
          <a:p>
            <a:pPr marL="2057400" lvl="4" indent="-228600" algn="l" rtl="0" eaLnBrk="1" fontAlgn="base" hangingPunct="1">
              <a:spcBef>
                <a:spcPct val="0"/>
              </a:spcBef>
              <a:spcAft>
                <a:spcPct val="25000"/>
              </a:spcAft>
              <a:buClr>
                <a:schemeClr val="tx1"/>
              </a:buClr>
              <a:buFont typeface="Helvetica 45 Light" pitchFamily="34" charset="0"/>
              <a:buChar char="–"/>
            </a:pPr>
            <a:r>
              <a:rPr lang="fr-FR" dirty="0" smtClean="0"/>
              <a:t>cinquième niveau</a:t>
            </a:r>
            <a:endParaRPr lang="fr-FR" dirty="0"/>
          </a:p>
        </p:txBody>
      </p:sp>
      <p:sp>
        <p:nvSpPr>
          <p:cNvPr id="7" name="Rectangle 762"/>
          <p:cNvSpPr>
            <a:spLocks noChangeArrowheads="1"/>
          </p:cNvSpPr>
          <p:nvPr/>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a:solidFill>
                  <a:schemeClr val="bg1">
                    <a:lumMod val="50000"/>
                  </a:schemeClr>
                </a:solidFill>
                <a:latin typeface="Helvetica 55 Roman" pitchFamily="34" charset="0"/>
              </a:rPr>
              <a:t>interne France T</a:t>
            </a:r>
            <a:r>
              <a:rPr lang="en-US" sz="1000" dirty="0" err="1">
                <a:solidFill>
                  <a:schemeClr val="bg1">
                    <a:lumMod val="50000"/>
                  </a:schemeClr>
                </a:solidFill>
                <a:latin typeface="Helvetica 55 Roman" pitchFamily="34" charset="0"/>
              </a:rPr>
              <a:t>élécom</a:t>
            </a:r>
            <a:r>
              <a:rPr lang="en-US" sz="1000" dirty="0">
                <a:solidFill>
                  <a:schemeClr val="bg1">
                    <a:lumMod val="50000"/>
                  </a:schemeClr>
                </a:solidFill>
                <a:latin typeface="Helvetica 55 Roman" pitchFamily="34" charset="0"/>
              </a:rPr>
              <a:t> - Orange</a:t>
            </a:r>
          </a:p>
        </p:txBody>
      </p:sp>
    </p:spTree>
    <p:extLst>
      <p:ext uri="{BB962C8B-B14F-4D97-AF65-F5344CB8AC3E}">
        <p14:creationId xmlns:p14="http://schemas.microsoft.com/office/powerpoint/2010/main" val="20605295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1" r:id="rId12"/>
    <p:sldLayoutId id="2147483672" r:id="rId13"/>
    <p:sldLayoutId id="2147483670" r:id="rId14"/>
    <p:sldLayoutId id="2147483673" r:id="rId15"/>
    <p:sldLayoutId id="2147483675" r:id="rId16"/>
    <p:sldLayoutId id="2147483674" r:id="rId17"/>
    <p:sldLayoutId id="2147483676" r:id="rId18"/>
    <p:sldLayoutId id="2147483677" r:id="rId19"/>
    <p:sldLayoutId id="2147483678" r:id="rId20"/>
  </p:sldLayoutIdLst>
  <p:timing>
    <p:tnLst>
      <p:par>
        <p:cTn id="1" dur="indefinite" restart="never" nodeType="tmRoot"/>
      </p:par>
    </p:tnLst>
  </p:timing>
  <p:txStyles>
    <p:titleStyle>
      <a:lvl1pPr algn="ctr" defTabSz="914400" rtl="0" eaLnBrk="1" latinLnBrk="0" hangingPunct="1">
        <a:spcBef>
          <a:spcPct val="0"/>
        </a:spcBef>
        <a:buNone/>
        <a:defRPr lang="fr-FR" sz="2400" kern="1200">
          <a:solidFill>
            <a:srgbClr val="FF6600"/>
          </a:solidFill>
          <a:latin typeface="Helvetica 65 Medium" pitchFamily="34" charset="0"/>
          <a:ea typeface="+mj-ea"/>
          <a:cs typeface="+mj-cs"/>
        </a:defRPr>
      </a:lvl1pPr>
    </p:titleStyle>
    <p:body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dirty="0" smtClean="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066800" y="1654800"/>
            <a:ext cx="7057405" cy="936000"/>
          </a:xfrm>
        </p:spPr>
        <p:txBody>
          <a:bodyPr/>
          <a:lstStyle/>
          <a:p>
            <a:r>
              <a:rPr lang="en-US" sz="4800" dirty="0" smtClean="0"/>
              <a:t>On EVM evaluation for multi-numerology multiplexing</a:t>
            </a:r>
            <a:endParaRPr lang="fr-FR" sz="4800" dirty="0"/>
          </a:p>
        </p:txBody>
      </p:sp>
      <p:sp>
        <p:nvSpPr>
          <p:cNvPr id="3" name="Sous-titre 2"/>
          <p:cNvSpPr>
            <a:spLocks noGrp="1"/>
          </p:cNvSpPr>
          <p:nvPr>
            <p:ph type="subTitle" idx="1"/>
          </p:nvPr>
        </p:nvSpPr>
        <p:spPr>
          <a:xfrm>
            <a:off x="1012903" y="4546368"/>
            <a:ext cx="7084800" cy="1016232"/>
          </a:xfrm>
        </p:spPr>
        <p:txBody>
          <a:bodyPr>
            <a:normAutofit/>
          </a:bodyPr>
          <a:lstStyle/>
          <a:p>
            <a:r>
              <a:rPr lang="en-US" dirty="0" smtClean="0"/>
              <a:t>Agenda </a:t>
            </a:r>
            <a:r>
              <a:rPr lang="en-US" dirty="0"/>
              <a:t>item: </a:t>
            </a:r>
            <a:r>
              <a:rPr lang="en-US" dirty="0" smtClean="0"/>
              <a:t>10.4.1.2</a:t>
            </a:r>
            <a:endParaRPr lang="en-US" dirty="0"/>
          </a:p>
          <a:p>
            <a:r>
              <a:rPr lang="en-US" dirty="0"/>
              <a:t>Document for: </a:t>
            </a:r>
            <a:r>
              <a:rPr lang="en-US" dirty="0" smtClean="0"/>
              <a:t>Discussion</a:t>
            </a:r>
            <a:endParaRPr lang="en-US" dirty="0"/>
          </a:p>
          <a:p>
            <a:r>
              <a:rPr lang="en-US" dirty="0"/>
              <a:t>Source: Orange</a:t>
            </a:r>
          </a:p>
        </p:txBody>
      </p:sp>
      <p:sp>
        <p:nvSpPr>
          <p:cNvPr id="4" name="Sous-titre 2"/>
          <p:cNvSpPr txBox="1">
            <a:spLocks/>
          </p:cNvSpPr>
          <p:nvPr/>
        </p:nvSpPr>
        <p:spPr>
          <a:xfrm>
            <a:off x="6629400" y="381000"/>
            <a:ext cx="2209800" cy="533400"/>
          </a:xfrm>
          <a:prstGeom prst="rect">
            <a:avLst/>
          </a:prstGeom>
        </p:spPr>
        <p:txBody>
          <a:bodyPr vert="horz" lIns="0" tIns="0" rIns="0" bIns="0" rtlCol="0">
            <a:normAutofit/>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r>
              <a:rPr lang="en-US" dirty="0" smtClean="0"/>
              <a:t>R4-</a:t>
            </a:r>
            <a:r>
              <a:rPr lang="fr-FR" dirty="0"/>
              <a:t>1701763</a:t>
            </a:r>
            <a:endParaRPr lang="en-US" dirty="0"/>
          </a:p>
        </p:txBody>
      </p:sp>
      <p:sp>
        <p:nvSpPr>
          <p:cNvPr id="5" name="Sous-titre 2"/>
          <p:cNvSpPr txBox="1">
            <a:spLocks/>
          </p:cNvSpPr>
          <p:nvPr/>
        </p:nvSpPr>
        <p:spPr>
          <a:xfrm>
            <a:off x="609600" y="381000"/>
            <a:ext cx="4572000" cy="533400"/>
          </a:xfrm>
          <a:prstGeom prst="rect">
            <a:avLst/>
          </a:prstGeom>
        </p:spPr>
        <p:txBody>
          <a:bodyPr vert="horz" lIns="0" tIns="0" rIns="0" bIns="0" rtlCol="0">
            <a:normAutofit lnSpcReduction="10000"/>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a:t>3GPP TSG-RAN WG4 Meeting #82</a:t>
            </a:r>
          </a:p>
          <a:p>
            <a:r>
              <a:rPr lang="en-US" dirty="0"/>
              <a:t>Athens, Greece, 13 - 17 February, 2017</a:t>
            </a:r>
          </a:p>
          <a:p>
            <a:endParaRPr lang="en-US" dirty="0"/>
          </a:p>
        </p:txBody>
      </p:sp>
    </p:spTree>
    <p:extLst>
      <p:ext uri="{BB962C8B-B14F-4D97-AF65-F5344CB8AC3E}">
        <p14:creationId xmlns:p14="http://schemas.microsoft.com/office/powerpoint/2010/main" val="102831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Summary of the issues to study</a:t>
            </a:r>
            <a:endParaRPr lang="fr-FR" dirty="0"/>
          </a:p>
        </p:txBody>
      </p:sp>
      <p:sp>
        <p:nvSpPr>
          <p:cNvPr id="4" name="Espace réservé du contenu 3"/>
          <p:cNvSpPr>
            <a:spLocks noGrp="1"/>
          </p:cNvSpPr>
          <p:nvPr>
            <p:ph idx="1"/>
          </p:nvPr>
        </p:nvSpPr>
        <p:spPr>
          <a:xfrm>
            <a:off x="990600" y="1180306"/>
            <a:ext cx="7058025" cy="3887787"/>
          </a:xfrm>
        </p:spPr>
        <p:txBody>
          <a:bodyPr/>
          <a:lstStyle/>
          <a:p>
            <a:r>
              <a:rPr lang="en-US" dirty="0" smtClean="0"/>
              <a:t>This contribution studies the EVM with filtering/windowing for multiplexed numerologies case. </a:t>
            </a:r>
          </a:p>
          <a:p>
            <a:endParaRPr lang="en-US" dirty="0"/>
          </a:p>
          <a:p>
            <a:r>
              <a:rPr lang="en-US" dirty="0" smtClean="0"/>
              <a:t>different multiplexing cases are evaluated, e.g. </a:t>
            </a:r>
          </a:p>
          <a:p>
            <a:pPr marL="0" indent="0">
              <a:buNone/>
            </a:pPr>
            <a:endParaRPr lang="en-US" dirty="0" smtClean="0"/>
          </a:p>
          <a:p>
            <a:endParaRPr lang="en-US" dirty="0"/>
          </a:p>
          <a:p>
            <a:endParaRPr lang="fr-FR" dirty="0"/>
          </a:p>
        </p:txBody>
      </p:sp>
      <p:sp>
        <p:nvSpPr>
          <p:cNvPr id="2" name="Rectangle 1"/>
          <p:cNvSpPr/>
          <p:nvPr/>
        </p:nvSpPr>
        <p:spPr>
          <a:xfrm>
            <a:off x="3200400" y="3200400"/>
            <a:ext cx="1676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15 KHz</a:t>
            </a:r>
            <a:endParaRPr lang="fr-FR" sz="1100" dirty="0"/>
          </a:p>
        </p:txBody>
      </p:sp>
      <p:sp>
        <p:nvSpPr>
          <p:cNvPr id="5" name="Rectangle 4"/>
          <p:cNvSpPr/>
          <p:nvPr/>
        </p:nvSpPr>
        <p:spPr>
          <a:xfrm>
            <a:off x="5334001" y="3200400"/>
            <a:ext cx="1905000" cy="304800"/>
          </a:xfrm>
          <a:prstGeom prst="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30 KHz</a:t>
            </a:r>
            <a:endParaRPr lang="fr-FR" sz="1100" dirty="0"/>
          </a:p>
        </p:txBody>
      </p:sp>
      <p:sp>
        <p:nvSpPr>
          <p:cNvPr id="6" name="Rectangle 5"/>
          <p:cNvSpPr/>
          <p:nvPr/>
        </p:nvSpPr>
        <p:spPr>
          <a:xfrm>
            <a:off x="4204856" y="4214618"/>
            <a:ext cx="1676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15 KHz</a:t>
            </a:r>
            <a:endParaRPr lang="fr-FR" sz="1100" dirty="0"/>
          </a:p>
        </p:txBody>
      </p:sp>
      <p:sp>
        <p:nvSpPr>
          <p:cNvPr id="9" name="Rectangle 8"/>
          <p:cNvSpPr/>
          <p:nvPr/>
        </p:nvSpPr>
        <p:spPr>
          <a:xfrm>
            <a:off x="2743200" y="4214617"/>
            <a:ext cx="990600" cy="304800"/>
          </a:xfrm>
          <a:prstGeom prst="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30 KHz</a:t>
            </a:r>
            <a:endParaRPr lang="fr-FR" sz="1100" dirty="0"/>
          </a:p>
        </p:txBody>
      </p:sp>
      <p:sp>
        <p:nvSpPr>
          <p:cNvPr id="10" name="Rectangle 9"/>
          <p:cNvSpPr/>
          <p:nvPr/>
        </p:nvSpPr>
        <p:spPr>
          <a:xfrm>
            <a:off x="6338142" y="4219339"/>
            <a:ext cx="952500" cy="304800"/>
          </a:xfrm>
          <a:prstGeom prst="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30 KHz</a:t>
            </a:r>
            <a:endParaRPr lang="fr-FR" sz="1100" dirty="0"/>
          </a:p>
        </p:txBody>
      </p:sp>
      <p:sp>
        <p:nvSpPr>
          <p:cNvPr id="11" name="Rectangle 10"/>
          <p:cNvSpPr/>
          <p:nvPr/>
        </p:nvSpPr>
        <p:spPr>
          <a:xfrm>
            <a:off x="381000" y="3124200"/>
            <a:ext cx="1524000" cy="533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smtClean="0">
                <a:solidFill>
                  <a:schemeClr val="tx1"/>
                </a:solidFill>
              </a:rPr>
              <a:t>one-side</a:t>
            </a:r>
            <a:endParaRPr lang="fr-FR" dirty="0">
              <a:solidFill>
                <a:schemeClr val="tx1"/>
              </a:solidFill>
            </a:endParaRPr>
          </a:p>
        </p:txBody>
      </p:sp>
      <p:sp>
        <p:nvSpPr>
          <p:cNvPr id="12" name="Rectangle 11"/>
          <p:cNvSpPr/>
          <p:nvPr/>
        </p:nvSpPr>
        <p:spPr>
          <a:xfrm>
            <a:off x="457200" y="3979404"/>
            <a:ext cx="1295400" cy="533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smtClean="0">
                <a:solidFill>
                  <a:schemeClr val="tx1"/>
                </a:solidFill>
              </a:rPr>
              <a:t>two-side</a:t>
            </a:r>
            <a:endParaRPr lang="fr-FR" dirty="0">
              <a:solidFill>
                <a:schemeClr val="tx1"/>
              </a:solidFill>
            </a:endParaRPr>
          </a:p>
        </p:txBody>
      </p:sp>
      <p:sp>
        <p:nvSpPr>
          <p:cNvPr id="13" name="Rectangle 12"/>
          <p:cNvSpPr/>
          <p:nvPr/>
        </p:nvSpPr>
        <p:spPr>
          <a:xfrm>
            <a:off x="4876800" y="3200400"/>
            <a:ext cx="457201" cy="304800"/>
          </a:xfrm>
          <a:prstGeom prst="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GB</a:t>
            </a:r>
            <a:endParaRPr lang="fr-FR" sz="1100" dirty="0"/>
          </a:p>
        </p:txBody>
      </p:sp>
      <p:sp>
        <p:nvSpPr>
          <p:cNvPr id="14" name="Rectangle 13"/>
          <p:cNvSpPr/>
          <p:nvPr/>
        </p:nvSpPr>
        <p:spPr>
          <a:xfrm>
            <a:off x="3733800" y="4219339"/>
            <a:ext cx="457201" cy="304800"/>
          </a:xfrm>
          <a:prstGeom prst="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GB</a:t>
            </a:r>
            <a:endParaRPr lang="fr-FR" sz="1100" dirty="0"/>
          </a:p>
        </p:txBody>
      </p:sp>
      <p:sp>
        <p:nvSpPr>
          <p:cNvPr id="15" name="Rectangle 14"/>
          <p:cNvSpPr/>
          <p:nvPr/>
        </p:nvSpPr>
        <p:spPr>
          <a:xfrm>
            <a:off x="5881256" y="4219339"/>
            <a:ext cx="457201" cy="304800"/>
          </a:xfrm>
          <a:prstGeom prst="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GB</a:t>
            </a:r>
            <a:endParaRPr lang="fr-FR" sz="1100" dirty="0"/>
          </a:p>
        </p:txBody>
      </p:sp>
    </p:spTree>
    <p:extLst>
      <p:ext uri="{BB962C8B-B14F-4D97-AF65-F5344CB8AC3E}">
        <p14:creationId xmlns:p14="http://schemas.microsoft.com/office/powerpoint/2010/main" val="29093835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Evaluation assumptions</a:t>
            </a:r>
            <a:endParaRPr lang="fr-FR" dirty="0"/>
          </a:p>
        </p:txBody>
      </p:sp>
      <p:sp>
        <p:nvSpPr>
          <p:cNvPr id="4" name="Espace réservé du contenu 3"/>
          <p:cNvSpPr>
            <a:spLocks noGrp="1"/>
          </p:cNvSpPr>
          <p:nvPr>
            <p:ph idx="1"/>
          </p:nvPr>
        </p:nvSpPr>
        <p:spPr>
          <a:xfrm>
            <a:off x="990600" y="1180306"/>
            <a:ext cx="7058025" cy="3887787"/>
          </a:xfrm>
        </p:spPr>
        <p:txBody>
          <a:bodyPr>
            <a:normAutofit fontScale="92500" lnSpcReduction="10000"/>
          </a:bodyPr>
          <a:lstStyle/>
          <a:p>
            <a:r>
              <a:rPr lang="en-US" dirty="0" smtClean="0"/>
              <a:t>Waveform candidates</a:t>
            </a:r>
          </a:p>
          <a:p>
            <a:pPr lvl="1"/>
            <a:r>
              <a:rPr lang="en-US" dirty="0" smtClean="0"/>
              <a:t>f-OFDM [1]: filter length 50% of symbol length </a:t>
            </a:r>
          </a:p>
          <a:p>
            <a:pPr lvl="1"/>
            <a:r>
              <a:rPr lang="en-US" dirty="0" smtClean="0"/>
              <a:t>WOLA [2]: window length 2% of symbol length at </a:t>
            </a:r>
            <a:r>
              <a:rPr lang="en-US" dirty="0" err="1" smtClean="0"/>
              <a:t>Tx</a:t>
            </a:r>
            <a:r>
              <a:rPr lang="en-US" dirty="0" smtClean="0"/>
              <a:t> side only</a:t>
            </a:r>
          </a:p>
          <a:p>
            <a:pPr lvl="1"/>
            <a:r>
              <a:rPr lang="en-US" dirty="0" smtClean="0"/>
              <a:t>FC-OFDM [3]: window length 144 for 15KHz SCS and 72 for 30 KHz SCS</a:t>
            </a:r>
          </a:p>
          <a:p>
            <a:endParaRPr lang="en-US" dirty="0"/>
          </a:p>
          <a:p>
            <a:r>
              <a:rPr lang="en-US" dirty="0" smtClean="0"/>
              <a:t>PA model: Rapp model with 11.6 dB back-off</a:t>
            </a:r>
          </a:p>
          <a:p>
            <a:endParaRPr lang="en-US" dirty="0"/>
          </a:p>
          <a:p>
            <a:r>
              <a:rPr lang="en-US" dirty="0" smtClean="0"/>
              <a:t>Two numerologies case: 15 KHz (target), 30 KHz (interference)</a:t>
            </a:r>
          </a:p>
          <a:p>
            <a:endParaRPr lang="en-US" dirty="0"/>
          </a:p>
          <a:p>
            <a:r>
              <a:rPr lang="en-US" dirty="0" smtClean="0"/>
              <a:t>10 PRBs for target and interference allocations, individually</a:t>
            </a:r>
          </a:p>
          <a:p>
            <a:endParaRPr lang="en-US" dirty="0"/>
          </a:p>
          <a:p>
            <a:r>
              <a:rPr lang="en-US" dirty="0" smtClean="0"/>
              <a:t>Guard band: 1 PRB based on 15 KHz SCS</a:t>
            </a:r>
          </a:p>
          <a:p>
            <a:endParaRPr lang="en-US" dirty="0"/>
          </a:p>
          <a:p>
            <a:r>
              <a:rPr lang="en-US" dirty="0" smtClean="0"/>
              <a:t>Spectral efficiency estimation is based on theoretical Shannon capacity</a:t>
            </a:r>
          </a:p>
          <a:p>
            <a:endParaRPr lang="en-US" dirty="0"/>
          </a:p>
          <a:p>
            <a:pPr marL="0" indent="0">
              <a:buNone/>
            </a:pPr>
            <a:endParaRPr lang="en-US" dirty="0" smtClean="0"/>
          </a:p>
          <a:p>
            <a:endParaRPr lang="en-US" dirty="0"/>
          </a:p>
          <a:p>
            <a:endParaRPr lang="fr-FR" dirty="0"/>
          </a:p>
        </p:txBody>
      </p:sp>
      <p:sp>
        <p:nvSpPr>
          <p:cNvPr id="5" name="Sous-titre 2"/>
          <p:cNvSpPr txBox="1">
            <a:spLocks/>
          </p:cNvSpPr>
          <p:nvPr/>
        </p:nvSpPr>
        <p:spPr>
          <a:xfrm>
            <a:off x="609600" y="5257800"/>
            <a:ext cx="7772400" cy="1066800"/>
          </a:xfrm>
          <a:prstGeom prst="rect">
            <a:avLst/>
          </a:prstGeom>
        </p:spPr>
        <p:txBody>
          <a:bodyPr vert="horz" lIns="0" tIns="0" rIns="0" bIns="0" rtlCol="0">
            <a:normAutofit/>
          </a:bodyPr>
          <a:lst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spcAft>
                <a:spcPct val="0"/>
              </a:spcAft>
              <a:buFont typeface="Arial" charset="0"/>
              <a:buChar char="–"/>
              <a:defRPr lang="fr-FR" sz="1600" kern="120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00" dirty="0" smtClean="0"/>
              <a:t>[</a:t>
            </a:r>
            <a:r>
              <a:rPr lang="en-US" sz="1400" dirty="0" smtClean="0"/>
              <a:t>1] R1-165425, f-OFDM scheme and filter design, Huawei, </a:t>
            </a:r>
            <a:r>
              <a:rPr lang="en-US" sz="1400" dirty="0" err="1" smtClean="0"/>
              <a:t>HiSilicon</a:t>
            </a:r>
            <a:endParaRPr lang="en-US" sz="1400" dirty="0" smtClean="0"/>
          </a:p>
          <a:p>
            <a:pPr marL="0" indent="0">
              <a:buNone/>
            </a:pPr>
            <a:r>
              <a:rPr lang="en-US" sz="1400" dirty="0"/>
              <a:t>[2] R1-162199</a:t>
            </a:r>
            <a:r>
              <a:rPr lang="en-GB" sz="1400" dirty="0"/>
              <a:t>, Waveform candidates, Qualcomm Inc</a:t>
            </a:r>
            <a:r>
              <a:rPr lang="en-GB" sz="1400" dirty="0" smtClean="0"/>
              <a:t>.</a:t>
            </a:r>
            <a:endParaRPr lang="en-US" sz="1400" dirty="0" smtClean="0"/>
          </a:p>
          <a:p>
            <a:pPr marL="0" indent="0">
              <a:buNone/>
            </a:pPr>
            <a:r>
              <a:rPr lang="en-US" sz="1400" dirty="0" smtClean="0"/>
              <a:t>[3] R1-1610404, </a:t>
            </a:r>
            <a:r>
              <a:rPr lang="en-GB" sz="1400" dirty="0" smtClean="0"/>
              <a:t>FC-OFDM </a:t>
            </a:r>
            <a:r>
              <a:rPr lang="en-GB" sz="1400" dirty="0"/>
              <a:t>discussion based on RAN1#86 waveform </a:t>
            </a:r>
            <a:r>
              <a:rPr lang="en-GB" sz="1400" dirty="0" smtClean="0"/>
              <a:t>agreements, </a:t>
            </a:r>
            <a:r>
              <a:rPr lang="en-US" sz="1400" dirty="0" smtClean="0"/>
              <a:t>Orange</a:t>
            </a:r>
            <a:endParaRPr lang="fr-FR" sz="1400" dirty="0"/>
          </a:p>
          <a:p>
            <a:pPr marL="0" indent="0">
              <a:buNone/>
            </a:pPr>
            <a:endParaRPr lang="fr-FR" dirty="0"/>
          </a:p>
        </p:txBody>
      </p:sp>
    </p:spTree>
    <p:extLst>
      <p:ext uri="{BB962C8B-B14F-4D97-AF65-F5344CB8AC3E}">
        <p14:creationId xmlns:p14="http://schemas.microsoft.com/office/powerpoint/2010/main" val="33933426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One-side multiplexed numerologies</a:t>
            </a:r>
            <a:endParaRPr lang="fr-FR" dirty="0"/>
          </a:p>
        </p:txBody>
      </p:sp>
      <p:sp>
        <p:nvSpPr>
          <p:cNvPr id="4" name="Espace réservé du contenu 3"/>
          <p:cNvSpPr>
            <a:spLocks noGrp="1"/>
          </p:cNvSpPr>
          <p:nvPr>
            <p:ph idx="1"/>
          </p:nvPr>
        </p:nvSpPr>
        <p:spPr>
          <a:xfrm>
            <a:off x="990600" y="990600"/>
            <a:ext cx="7058025" cy="3887787"/>
          </a:xfrm>
        </p:spPr>
        <p:txBody>
          <a:bodyPr/>
          <a:lstStyle/>
          <a:p>
            <a:r>
              <a:rPr lang="en-US" dirty="0" smtClean="0"/>
              <a:t>Observations</a:t>
            </a:r>
          </a:p>
          <a:p>
            <a:pPr lvl="1"/>
            <a:r>
              <a:rPr lang="en-US" dirty="0" smtClean="0"/>
              <a:t>Without </a:t>
            </a:r>
            <a:r>
              <a:rPr lang="en-US" dirty="0" smtClean="0"/>
              <a:t>Rx window/filter, WOLA and f-OFDM have similar level of interference resistance</a:t>
            </a:r>
          </a:p>
          <a:p>
            <a:pPr lvl="1"/>
            <a:r>
              <a:rPr lang="en-US" dirty="0" smtClean="0"/>
              <a:t>WOLA with only Rx filtering provides better SE than f-OFDM with Rx filtering</a:t>
            </a:r>
          </a:p>
          <a:p>
            <a:pPr lvl="1"/>
            <a:r>
              <a:rPr lang="en-US" dirty="0" smtClean="0"/>
              <a:t>WOLA with only Rx filtering attains the same SE as the one using optimized spectral confined waveform</a:t>
            </a:r>
          </a:p>
          <a:p>
            <a:endParaRPr lang="en-US" dirty="0"/>
          </a:p>
          <a:p>
            <a:endParaRPr lang="en-US" dirty="0"/>
          </a:p>
          <a:p>
            <a:pPr marL="0" indent="0">
              <a:buNone/>
            </a:pPr>
            <a:endParaRPr lang="en-US" dirty="0" smtClean="0"/>
          </a:p>
          <a:p>
            <a:endParaRPr lang="en-US" dirty="0"/>
          </a:p>
          <a:p>
            <a:endParaRPr lang="fr-FR" dirty="0"/>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617250"/>
            <a:ext cx="4648200" cy="348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1067" y="2617250"/>
            <a:ext cx="4612933" cy="345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57345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two-side multiplexed numerologies</a:t>
            </a:r>
            <a:endParaRPr lang="fr-FR" dirty="0"/>
          </a:p>
        </p:txBody>
      </p:sp>
      <p:sp>
        <p:nvSpPr>
          <p:cNvPr id="4" name="Espace réservé du contenu 3"/>
          <p:cNvSpPr>
            <a:spLocks noGrp="1"/>
          </p:cNvSpPr>
          <p:nvPr>
            <p:ph idx="1"/>
          </p:nvPr>
        </p:nvSpPr>
        <p:spPr>
          <a:xfrm>
            <a:off x="990600" y="990601"/>
            <a:ext cx="7058025" cy="2057400"/>
          </a:xfrm>
        </p:spPr>
        <p:txBody>
          <a:bodyPr/>
          <a:lstStyle/>
          <a:p>
            <a:r>
              <a:rPr lang="en-US" dirty="0" smtClean="0"/>
              <a:t>Observations</a:t>
            </a:r>
          </a:p>
          <a:p>
            <a:pPr lvl="1"/>
            <a:r>
              <a:rPr lang="en-US" dirty="0" smtClean="0"/>
              <a:t>without Rx window/filter, WOLA and f-OFDM have similar performance</a:t>
            </a:r>
          </a:p>
          <a:p>
            <a:pPr lvl="1"/>
            <a:r>
              <a:rPr lang="en-US" dirty="0" smtClean="0"/>
              <a:t>with same Rx filtering, WOLA and f-OFDM have similar performance</a:t>
            </a:r>
          </a:p>
          <a:p>
            <a:endParaRPr lang="en-US" dirty="0"/>
          </a:p>
          <a:p>
            <a:endParaRPr lang="en-US" dirty="0"/>
          </a:p>
          <a:p>
            <a:pPr marL="0" indent="0">
              <a:buNone/>
            </a:pPr>
            <a:endParaRPr lang="en-US" dirty="0" smtClean="0"/>
          </a:p>
          <a:p>
            <a:endParaRPr lang="en-US" dirty="0"/>
          </a:p>
          <a:p>
            <a:endParaRPr lang="fr-FR" dirty="0"/>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2570963"/>
            <a:ext cx="4648200" cy="348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751" y="2570963"/>
            <a:ext cx="4623849" cy="346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80453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Observations</a:t>
            </a:r>
            <a:endParaRPr lang="fr-FR" dirty="0"/>
          </a:p>
        </p:txBody>
      </p:sp>
      <p:sp>
        <p:nvSpPr>
          <p:cNvPr id="4" name="Espace réservé du contenu 3"/>
          <p:cNvSpPr>
            <a:spLocks noGrp="1"/>
          </p:cNvSpPr>
          <p:nvPr>
            <p:ph idx="1"/>
          </p:nvPr>
        </p:nvSpPr>
        <p:spPr>
          <a:xfrm>
            <a:off x="990600" y="990600"/>
            <a:ext cx="7315200" cy="4267199"/>
          </a:xfrm>
        </p:spPr>
        <p:txBody>
          <a:bodyPr>
            <a:normAutofit/>
          </a:bodyPr>
          <a:lstStyle/>
          <a:p>
            <a:r>
              <a:rPr lang="en-US" dirty="0"/>
              <a:t>W</a:t>
            </a:r>
            <a:r>
              <a:rPr lang="en-US" dirty="0" smtClean="0"/>
              <a:t>ithout Rx filtering, WOLA and f-OFDM have similar performance for both one-side and two-side numerologies multiplexing</a:t>
            </a:r>
          </a:p>
          <a:p>
            <a:endParaRPr lang="en-US" dirty="0"/>
          </a:p>
          <a:p>
            <a:r>
              <a:rPr lang="en-US" dirty="0"/>
              <a:t>F</a:t>
            </a:r>
            <a:r>
              <a:rPr lang="en-US" dirty="0" smtClean="0"/>
              <a:t>iltering on </a:t>
            </a:r>
            <a:r>
              <a:rPr lang="en-US" dirty="0" err="1" smtClean="0"/>
              <a:t>Tx</a:t>
            </a:r>
            <a:r>
              <a:rPr lang="en-US" dirty="0" smtClean="0"/>
              <a:t> side seems not necessary</a:t>
            </a:r>
          </a:p>
          <a:p>
            <a:endParaRPr lang="en-US" dirty="0"/>
          </a:p>
          <a:p>
            <a:r>
              <a:rPr lang="en-US" dirty="0" smtClean="0"/>
              <a:t>In downlink, </a:t>
            </a:r>
            <a:r>
              <a:rPr lang="en-US" dirty="0" err="1" smtClean="0"/>
              <a:t>Tx</a:t>
            </a:r>
            <a:r>
              <a:rPr lang="en-US" dirty="0" smtClean="0"/>
              <a:t> filtering complicates processing in the case of distributed service-band multiplexing, such as</a:t>
            </a:r>
          </a:p>
          <a:p>
            <a:endParaRPr lang="en-US" dirty="0" smtClean="0"/>
          </a:p>
          <a:p>
            <a:endParaRPr lang="en-US" dirty="0" smtClean="0"/>
          </a:p>
          <a:p>
            <a:endParaRPr lang="en-US" dirty="0"/>
          </a:p>
          <a:p>
            <a:r>
              <a:rPr lang="en-US" dirty="0" smtClean="0"/>
              <a:t>WOLA and f-OFDM with Rx filtering yield similar spectral efficiency</a:t>
            </a:r>
          </a:p>
          <a:p>
            <a:endParaRPr lang="en-US" dirty="0"/>
          </a:p>
          <a:p>
            <a:endParaRPr lang="en-US" dirty="0"/>
          </a:p>
          <a:p>
            <a:pPr marL="0" indent="0">
              <a:buNone/>
            </a:pPr>
            <a:endParaRPr lang="en-US" dirty="0" smtClean="0"/>
          </a:p>
          <a:p>
            <a:endParaRPr lang="en-US" dirty="0"/>
          </a:p>
          <a:p>
            <a:endParaRPr lang="fr-FR" dirty="0"/>
          </a:p>
        </p:txBody>
      </p:sp>
      <p:sp>
        <p:nvSpPr>
          <p:cNvPr id="5" name="Rectangle 4"/>
          <p:cNvSpPr/>
          <p:nvPr/>
        </p:nvSpPr>
        <p:spPr>
          <a:xfrm>
            <a:off x="1371600" y="3200400"/>
            <a:ext cx="5105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smtClean="0"/>
              <a:t>eMBB</a:t>
            </a:r>
            <a:endParaRPr lang="fr-FR" sz="1100" dirty="0"/>
          </a:p>
        </p:txBody>
      </p:sp>
      <p:sp>
        <p:nvSpPr>
          <p:cNvPr id="6" name="Rectangle 5"/>
          <p:cNvSpPr/>
          <p:nvPr/>
        </p:nvSpPr>
        <p:spPr>
          <a:xfrm>
            <a:off x="6477000" y="3200400"/>
            <a:ext cx="990600" cy="304800"/>
          </a:xfrm>
          <a:prstGeom prst="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URLLC</a:t>
            </a:r>
            <a:endParaRPr lang="fr-FR" sz="1100" dirty="0"/>
          </a:p>
        </p:txBody>
      </p:sp>
      <p:sp>
        <p:nvSpPr>
          <p:cNvPr id="8" name="Rectangle 7"/>
          <p:cNvSpPr/>
          <p:nvPr/>
        </p:nvSpPr>
        <p:spPr>
          <a:xfrm>
            <a:off x="2362200" y="3200400"/>
            <a:ext cx="609599" cy="304800"/>
          </a:xfrm>
          <a:prstGeom prst="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smtClean="0"/>
              <a:t>eMTC</a:t>
            </a:r>
            <a:endParaRPr lang="fr-FR" sz="1100" dirty="0"/>
          </a:p>
        </p:txBody>
      </p:sp>
      <p:sp>
        <p:nvSpPr>
          <p:cNvPr id="10" name="Rectangle 9"/>
          <p:cNvSpPr/>
          <p:nvPr/>
        </p:nvSpPr>
        <p:spPr>
          <a:xfrm>
            <a:off x="4267200" y="3200400"/>
            <a:ext cx="609599" cy="304800"/>
          </a:xfrm>
          <a:prstGeom prst="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smtClean="0"/>
              <a:t>eMTC</a:t>
            </a:r>
            <a:endParaRPr lang="fr-FR" sz="1100" dirty="0"/>
          </a:p>
        </p:txBody>
      </p:sp>
    </p:spTree>
    <p:extLst>
      <p:ext uri="{BB962C8B-B14F-4D97-AF65-F5344CB8AC3E}">
        <p14:creationId xmlns:p14="http://schemas.microsoft.com/office/powerpoint/2010/main" val="1872489669"/>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range 00">
      <a:dk1>
        <a:sysClr val="windowText" lastClr="000000"/>
      </a:dk1>
      <a:lt1>
        <a:sysClr val="window" lastClr="FFFFFF"/>
      </a:lt1>
      <a:dk2>
        <a:srgbClr val="000000"/>
      </a:dk2>
      <a:lt2>
        <a:srgbClr val="F8F8F8"/>
      </a:lt2>
      <a:accent1>
        <a:srgbClr val="FF66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range standard">
      <a:majorFont>
        <a:latin typeface="Helvetica 55 Roman"/>
        <a:ea typeface=""/>
        <a:cs typeface=""/>
      </a:majorFont>
      <a:minorFont>
        <a:latin typeface="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714</TotalTime>
  <Words>340</Words>
  <Application>Microsoft Office PowerPoint</Application>
  <PresentationFormat>Affichage à l'écran (4:3)</PresentationFormat>
  <Paragraphs>74</Paragraphs>
  <Slides>6</Slides>
  <Notes>0</Notes>
  <HiddenSlides>0</HiddenSlides>
  <MMClips>0</MMClips>
  <ScaleCrop>false</ScaleCrop>
  <HeadingPairs>
    <vt:vector size="4" baseType="variant">
      <vt:variant>
        <vt:lpstr>Thème</vt:lpstr>
      </vt:variant>
      <vt:variant>
        <vt:i4>1</vt:i4>
      </vt:variant>
      <vt:variant>
        <vt:lpstr>Titres des diapositives</vt:lpstr>
      </vt:variant>
      <vt:variant>
        <vt:i4>6</vt:i4>
      </vt:variant>
    </vt:vector>
  </HeadingPairs>
  <TitlesOfParts>
    <vt:vector size="7" baseType="lpstr">
      <vt:lpstr>blank</vt:lpstr>
      <vt:lpstr>On EVM evaluation for multi-numerology multiplexing</vt:lpstr>
      <vt:lpstr>Summary of the issues to study</vt:lpstr>
      <vt:lpstr>Evaluation assumptions</vt:lpstr>
      <vt:lpstr>One-side multiplexed numerologies</vt:lpstr>
      <vt:lpstr>two-side multiplexed numerologies</vt:lpstr>
      <vt:lpstr>Observations</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EVM evaluation for multi-numerology multiplexing</dc:title>
  <dc:creator>LIN Hao IMT/OLN</dc:creator>
  <cp:lastModifiedBy>AH</cp:lastModifiedBy>
  <cp:revision>31</cp:revision>
  <dcterms:created xsi:type="dcterms:W3CDTF">2017-02-01T15:26:43Z</dcterms:created>
  <dcterms:modified xsi:type="dcterms:W3CDTF">2017-02-03T17:53:26Z</dcterms:modified>
</cp:coreProperties>
</file>