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408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UE transmit timing requirements in NB-IoT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Ericsson, </a:t>
            </a:r>
            <a:r>
              <a:rPr lang="en-US" altLang="zh-CN" dirty="0" smtClean="0"/>
              <a:t>Nokia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#78bis	                                                      R4-162866</a:t>
            </a:r>
            <a:endParaRPr lang="zh-CN" altLang="zh-CN" dirty="0" smtClean="0"/>
          </a:p>
          <a:p>
            <a:r>
              <a:rPr lang="en-GB" altLang="zh-CN" b="1" dirty="0" smtClean="0"/>
              <a:t>San Jose del </a:t>
            </a:r>
            <a:r>
              <a:rPr lang="en-GB" altLang="zh-CN" b="1" dirty="0" err="1" smtClean="0"/>
              <a:t>Cabo</a:t>
            </a:r>
            <a:r>
              <a:rPr lang="en-GB" altLang="zh-CN" b="1" dirty="0" smtClean="0"/>
              <a:t>, Mexico, 11-15 April,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2400" dirty="0" smtClean="0"/>
              <a:t>Analysis on feasibility of NB-IoT inheriting E-UTRAN legacy behavior for UE autonomous UL transmit timing updates and application of TAC is provided in </a:t>
            </a:r>
            <a:r>
              <a:rPr lang="en-US" sz="2400" dirty="0" smtClean="0"/>
              <a:t>R4-161945.</a:t>
            </a:r>
          </a:p>
          <a:p>
            <a:r>
              <a:rPr lang="en-US" sz="2400" dirty="0" smtClean="0"/>
              <a:t>NB-IoT devices operate in half-duplex mode and use repetitions of transmissions to facilitate extreme coverage enhancements.</a:t>
            </a:r>
          </a:p>
          <a:p>
            <a:r>
              <a:rPr lang="en-US" sz="2400" dirty="0" smtClean="0"/>
              <a:t>Base station implementation uses message accumulation and soft combining to receive and decode messages transmitted by devices operating in enhanced coverage.</a:t>
            </a:r>
          </a:p>
          <a:p>
            <a:r>
              <a:rPr lang="en-US" sz="2400" dirty="0" smtClean="0"/>
              <a:t>Timing adjustments during the accumulation phase introduces linear phase on the base station receiver side, and thereby degrades the accumulated signal.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Working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Onset of a new UL repetition period shall be considered to be an </a:t>
            </a:r>
            <a:r>
              <a:rPr lang="en-US" i="1" dirty="0" smtClean="0"/>
              <a:t>initial transmission.</a:t>
            </a:r>
            <a:endParaRPr lang="en-US" dirty="0"/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UE autonomous UL timing updates are not allowed during UL repetition periods.</a:t>
            </a:r>
          </a:p>
          <a:p>
            <a:pPr marL="0" indent="0">
              <a:buNone/>
            </a:pPr>
            <a:endParaRPr lang="en-US" strike="sngStrike" dirty="0" smtClean="0"/>
          </a:p>
        </p:txBody>
      </p:sp>
    </p:spTree>
    <p:extLst>
      <p:ext uri="{BB962C8B-B14F-4D97-AF65-F5344CB8AC3E}">
        <p14:creationId xmlns:p14="http://schemas.microsoft.com/office/powerpoint/2010/main" val="2540282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For the RAN4 NB-IoT AH in May, interested companies are to provide:</a:t>
            </a:r>
          </a:p>
          <a:p>
            <a:r>
              <a:rPr lang="en-US" sz="2400" dirty="0"/>
              <a:t>A</a:t>
            </a:r>
            <a:r>
              <a:rPr lang="en-US" sz="2400" dirty="0" smtClean="0"/>
              <a:t>nalyses on the feasibility of the working assumptions (1-2).</a:t>
            </a:r>
          </a:p>
          <a:p>
            <a:r>
              <a:rPr lang="en-US" sz="2400" dirty="0" smtClean="0"/>
              <a:t>Analyses on the time needed to detect a change in downlink timing given the use of DL repetitions.</a:t>
            </a:r>
          </a:p>
          <a:p>
            <a:r>
              <a:rPr lang="en-US" sz="2400" dirty="0" smtClean="0"/>
              <a:t>Analyses on feasibility of specifying timing error requirements based on a 1.92MHz timing resolution, although the UE implementation may use a lower sample rate.</a:t>
            </a:r>
          </a:p>
          <a:p>
            <a:r>
              <a:rPr lang="en-US" sz="2400" dirty="0" smtClean="0"/>
              <a:t>Analyses on whether relaxations compared to timing error requirements for legacy UE in 1.4MHz cell are needed.</a:t>
            </a:r>
          </a:p>
          <a:p>
            <a:pPr marL="0" indent="0">
              <a:buNone/>
            </a:pPr>
            <a:r>
              <a:rPr lang="en-US" sz="2400" dirty="0" smtClean="0"/>
              <a:t>Other analyses relating to UL timing error are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629014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237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Way forward on UE transmit timing requirements in NB-IoT</vt:lpstr>
      <vt:lpstr>Background </vt:lpstr>
      <vt:lpstr>Working assumptions</vt:lpstr>
      <vt:lpstr>Agreement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Joakim Axmon</cp:lastModifiedBy>
  <cp:revision>51</cp:revision>
  <dcterms:created xsi:type="dcterms:W3CDTF">2016-04-07T06:35:55Z</dcterms:created>
  <dcterms:modified xsi:type="dcterms:W3CDTF">2016-04-14T17:15:42Z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1460415827</vt:lpwstr>
  </property>
  <property fmtid="{D5CDD505-2E9C-101B-9397-08002B2CF9AE}" pid="6" name="_2015_ms_pID_725343">
    <vt:lpwstr>(3)F6LyTz1/VcLGWP3UAKtKyq9hiXR+m5GSTSfjfnWZZAiDutg9hmuvQ5Lnqgo4JE8czdoUuTTC
yTtaUhD4hTk5WWlvKfD3Cyxbd11pqRs/zm+ozOtPWQt5bLjoRlAcHIhnVjc2PUGjhY5pU5ek
3m878Qwif1utvUDe7RZYpGLnpGwKYpeS2IXPm8x6rHNwK6VaySAL4+LQs0t4EKeL0/v5qobv
Fbg3JhirnIqMeweAms</vt:lpwstr>
  </property>
  <property fmtid="{D5CDD505-2E9C-101B-9397-08002B2CF9AE}" pid="7" name="_2015_ms_pID_7253431">
    <vt:lpwstr>vB16W1SSHsnULB8GEH8+JRxXxshlhfpGxe5j8e0HN60gL9S7xki4YO
xYvDUdf8KzehJkwkJBlub1bL+7xvPOMe0ISJr49axo1mBxSxyPLeZMTNlrbx2mU+VwRv0hbm
OI7CVdSAmOAKV3IHuIaL9Q1P3/fi9x7l//9ML+hYPUg+oioi/va0TXgs05vGOSA/GBTaKL7J
76/LvGNdwc2EGmoMjbTR7i6p2nVkaFhRnfBr</vt:lpwstr>
  </property>
  <property fmtid="{D5CDD505-2E9C-101B-9397-08002B2CF9AE}" pid="8" name="_2015_ms_pID_7253432">
    <vt:lpwstr>BW9m7ocgdXvF59nDJJnRo54=</vt:lpwstr>
  </property>
</Properties>
</file>