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90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5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07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697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09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280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723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933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19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916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159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4A5D6-4A32-4CAB-A9A5-A3298B167F7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AE6FE-CCEA-43E2-8BDB-A27E064D4C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AWS extension operating band (Band 66)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Qualcomm, Verizon, T-Mobile USA, US Cellular, Bell Mobility, AT&amp;T, Intel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44208" y="764704"/>
            <a:ext cx="177003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R4-158425</a:t>
            </a:r>
            <a:endParaRPr lang="sv-SE" sz="2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13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Band 66 is specified as 1710-1780/2110-2200MHz</a:t>
            </a:r>
          </a:p>
          <a:p>
            <a:r>
              <a:rPr lang="en-US" dirty="0" smtClean="0"/>
              <a:t>The DL frequencies 2180-2200MHz are to be used in CA operation since there is no associated UL</a:t>
            </a:r>
          </a:p>
          <a:p>
            <a:r>
              <a:rPr lang="en-US" dirty="0" smtClean="0"/>
              <a:t>A Band 66 UE which is non-CA capable can cover the frequencies 2180-2200MHz from a hardware perspective (i.e. DL filter)</a:t>
            </a:r>
          </a:p>
          <a:p>
            <a:r>
              <a:rPr lang="en-US" dirty="0" smtClean="0"/>
              <a:t>At RAN4#76bis, it was agreed to require CA capable UEs that support Band 66 to support intra-band CA to meet interoperability</a:t>
            </a:r>
          </a:p>
          <a:p>
            <a:r>
              <a:rPr lang="en-US" dirty="0"/>
              <a:t>At </a:t>
            </a:r>
            <a:r>
              <a:rPr lang="en-US" dirty="0" smtClean="0"/>
              <a:t>RAN4#77, </a:t>
            </a:r>
            <a:r>
              <a:rPr lang="en-US" dirty="0"/>
              <a:t>it has been discussed to require non-CA capable UEs to support the entire Band 66 in order to avoid market fragmentation and in the spirit of interoperability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34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WF on Band 66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note is included outside the Operating bands table of TS 36.101 stating</a:t>
            </a:r>
          </a:p>
          <a:p>
            <a:pPr lvl="1"/>
            <a:r>
              <a:rPr lang="en-GB" dirty="0" smtClean="0"/>
              <a:t>NOTE: A </a:t>
            </a:r>
            <a:r>
              <a:rPr lang="en-GB" dirty="0"/>
              <a:t>UE that supports Band </a:t>
            </a:r>
            <a:r>
              <a:rPr lang="en-GB"/>
              <a:t>66 </a:t>
            </a:r>
            <a:r>
              <a:rPr lang="en-GB" smtClean="0"/>
              <a:t>should </a:t>
            </a:r>
            <a:r>
              <a:rPr lang="en-GB" dirty="0"/>
              <a:t>support the entire DL operating </a:t>
            </a:r>
            <a:r>
              <a:rPr lang="en-GB" dirty="0" smtClean="0"/>
              <a:t>band</a:t>
            </a:r>
          </a:p>
          <a:p>
            <a:r>
              <a:rPr lang="en-US" dirty="0" smtClean="0"/>
              <a:t>Non-CA capable devices do not test support for the frequency 2180-2200MHz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58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171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AWS extension operating band (Band 66)</vt:lpstr>
      <vt:lpstr>Background</vt:lpstr>
      <vt:lpstr>WF on Band 66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AWS extension operating band (Band 66)</dc:title>
  <dc:creator>Ericsson</dc:creator>
  <cp:lastModifiedBy>Ericsson</cp:lastModifiedBy>
  <cp:revision>8</cp:revision>
  <dcterms:created xsi:type="dcterms:W3CDTF">2015-11-19T22:56:49Z</dcterms:created>
  <dcterms:modified xsi:type="dcterms:W3CDTF">2015-11-20T19:38:33Z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0</vt:lpwstr>
  </property>
  <property fmtid="{D5CDD505-2E9C-101B-9397-08002B2CF9AE}" pid="3" name="DocumentType">
    <vt:lpwstr/>
  </property>
  <property fmtid="{D5CDD505-2E9C-101B-9397-08002B2CF9AE}" pid="4" name="TemplateName">
    <vt:lpwstr/>
  </property>
  <property fmtid="{D5CDD505-2E9C-101B-9397-08002B2CF9AE}" pid="5" name="TemplateVersion">
    <vt:lpwstr/>
  </property>
  <property fmtid="{D5CDD505-2E9C-101B-9397-08002B2CF9AE}" pid="6" name="White">
    <vt:bool>true</vt:bool>
  </property>
  <property fmtid="{D5CDD505-2E9C-101B-9397-08002B2CF9AE}" pid="7" name="chkMetaData">
    <vt:bool>false</vt:bool>
  </property>
  <property fmtid="{D5CDD505-2E9C-101B-9397-08002B2CF9AE}" pid="8" name="chkTaglines">
    <vt:bool>true</vt:bool>
  </property>
  <property fmtid="{D5CDD505-2E9C-101B-9397-08002B2CF9AE}" pid="9" name="SecurityClass">
    <vt:lpwstr>Ericsson Internal</vt:lpwstr>
  </property>
  <property fmtid="{D5CDD505-2E9C-101B-9397-08002B2CF9AE}" pid="10" name="txtConfLabel">
    <vt:lpwstr>Ericsson Internal</vt:lpwstr>
  </property>
  <property fmtid="{D5CDD505-2E9C-101B-9397-08002B2CF9AE}" pid="11" name="optUseConfClass">
    <vt:bool>true</vt:bool>
  </property>
  <property fmtid="{D5CDD505-2E9C-101B-9397-08002B2CF9AE}" pid="12" name="optUseConfLabel">
    <vt:bool>false</vt:bool>
  </property>
  <property fmtid="{D5CDD505-2E9C-101B-9397-08002B2CF9AE}" pid="13" name="optFooterCVLDocNo">
    <vt:bool>true</vt:bool>
  </property>
  <property fmtid="{D5CDD505-2E9C-101B-9397-08002B2CF9AE}" pid="14" name="optFooterCVLCopyright">
    <vt:bool>false</vt:bool>
  </property>
  <property fmtid="{D5CDD505-2E9C-101B-9397-08002B2CF9AE}" pid="15" name="optEnterText1">
    <vt:bool>false</vt:bool>
  </property>
  <property fmtid="{D5CDD505-2E9C-101B-9397-08002B2CF9AE}" pid="16" name="optFooterCVLConfLabel">
    <vt:bool>true</vt:bool>
  </property>
  <property fmtid="{D5CDD505-2E9C-101B-9397-08002B2CF9AE}" pid="17" name="optEnterText2">
    <vt:bool>false</vt:bool>
  </property>
  <property fmtid="{D5CDD505-2E9C-101B-9397-08002B2CF9AE}" pid="18" name="optFooterCVLTitle">
    <vt:bool>true</vt:bool>
  </property>
  <property fmtid="{D5CDD505-2E9C-101B-9397-08002B2CF9AE}" pid="19" name="optFooterCVLPrep">
    <vt:bool>false</vt:bool>
  </property>
  <property fmtid="{D5CDD505-2E9C-101B-9397-08002B2CF9AE}" pid="20" name="optEnterText3">
    <vt:bool>false</vt:bool>
  </property>
  <property fmtid="{D5CDD505-2E9C-101B-9397-08002B2CF9AE}" pid="21" name="optFooterCVLDate">
    <vt:bool>true</vt:bool>
  </property>
  <property fmtid="{D5CDD505-2E9C-101B-9397-08002B2CF9AE}" pid="22" name="optEnterText4">
    <vt:bool>false</vt:bool>
  </property>
  <property fmtid="{D5CDD505-2E9C-101B-9397-08002B2CF9AE}" pid="23" name="LeftFooterField">
    <vt:lpwstr> </vt:lpwstr>
  </property>
  <property fmtid="{D5CDD505-2E9C-101B-9397-08002B2CF9AE}" pid="24" name="MiddleFooterField">
    <vt:lpwstr> </vt:lpwstr>
  </property>
  <property fmtid="{D5CDD505-2E9C-101B-9397-08002B2CF9AE}" pid="25" name="RightFooterField">
    <vt:lpwstr> </vt:lpwstr>
  </property>
  <property fmtid="{D5CDD505-2E9C-101B-9397-08002B2CF9AE}" pid="26" name="RightFooterField2">
    <vt:lpwstr> </vt:lpwstr>
  </property>
  <property fmtid="{D5CDD505-2E9C-101B-9397-08002B2CF9AE}" pid="27" name="TotalNumb">
    <vt:bool>false</vt:bool>
  </property>
  <property fmtid="{D5CDD505-2E9C-101B-9397-08002B2CF9AE}" pid="28" name="Pages">
    <vt:bool>true</vt:bool>
  </property>
</Properties>
</file>