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8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67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986FB2-9ABE-4698-96CC-9A35AC24442C}" type="datetimeFigureOut">
              <a:rPr kumimoji="1" lang="ja-JP" altLang="en-US" smtClean="0"/>
              <a:t>2014/11/22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765DF7-5642-43E6-A3AE-383F1F201E0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0092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65DF7-5642-43E6-A3AE-383F1F201E07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81155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2014/11/22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806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2014/11/22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9493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2014/11/22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9504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2014/11/22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7198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2014/11/22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5169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2014/11/22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3824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2014/11/22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93432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2014/11/22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4366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2014/11/22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6648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2014/11/22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290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2014/11/22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36767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2A2124-F8CA-42E9-8FA2-D43E5F1D8635}" type="datetimeFigureOut">
              <a:rPr kumimoji="1" lang="ja-JP" altLang="en-US" smtClean="0"/>
              <a:t>2014/11/22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52329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ja-JP" b="1" dirty="0"/>
              <a:t>WF on </a:t>
            </a:r>
            <a:r>
              <a:rPr lang="en-GB" altLang="ja-JP" b="1" dirty="0" smtClean="0"/>
              <a:t>256QAM capability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kumimoji="1" lang="en-US" altLang="ja-JP" dirty="0" smtClean="0">
                <a:solidFill>
                  <a:schemeClr val="tx1"/>
                </a:solidFill>
              </a:rPr>
              <a:t>NTT DOCOMO, INC., Orange, Vodafone, </a:t>
            </a:r>
            <a:r>
              <a:rPr lang="en-US" altLang="ja-JP" dirty="0" smtClean="0">
                <a:solidFill>
                  <a:schemeClr val="tx1"/>
                </a:solidFill>
              </a:rPr>
              <a:t>CMCC</a:t>
            </a:r>
            <a:r>
              <a:rPr lang="en-US" altLang="ja-JP" dirty="0" smtClean="0">
                <a:solidFill>
                  <a:schemeClr val="tx1"/>
                </a:solidFill>
              </a:rPr>
              <a:t>, China </a:t>
            </a:r>
            <a:r>
              <a:rPr lang="en-US" altLang="ja-JP" dirty="0" smtClean="0">
                <a:solidFill>
                  <a:schemeClr val="tx1"/>
                </a:solidFill>
              </a:rPr>
              <a:t>Unicom, </a:t>
            </a:r>
            <a:r>
              <a:rPr lang="en-US" altLang="ja-JP" dirty="0" smtClean="0">
                <a:solidFill>
                  <a:schemeClr val="tx1"/>
                </a:solidFill>
              </a:rPr>
              <a:t>China Telecom, Deutsche </a:t>
            </a:r>
            <a:r>
              <a:rPr lang="en-US" altLang="ja-JP" dirty="0" smtClean="0">
                <a:solidFill>
                  <a:schemeClr val="tx1"/>
                </a:solidFill>
              </a:rPr>
              <a:t>Telekom, Telecom Italia, </a:t>
            </a:r>
            <a:r>
              <a:rPr lang="en-US" altLang="ja-JP" dirty="0" err="1" smtClean="0">
                <a:solidFill>
                  <a:schemeClr val="tx1"/>
                </a:solidFill>
              </a:rPr>
              <a:t>T-mobile</a:t>
            </a:r>
            <a:r>
              <a:rPr lang="en-US" altLang="ja-JP" dirty="0" smtClean="0">
                <a:solidFill>
                  <a:schemeClr val="tx1"/>
                </a:solidFill>
              </a:rPr>
              <a:t> USA 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5724128" y="188640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dirty="0"/>
              <a:t> R4-148044</a:t>
            </a:r>
            <a:endParaRPr lang="en-US" altLang="ja-JP" dirty="0" smtClean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4925" y="44450"/>
            <a:ext cx="601863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en-GB" altLang="ja-JP" sz="2400" dirty="0">
                <a:cs typeface="Arial" pitchFamily="34" charset="0"/>
              </a:rPr>
              <a:t>3GPP TSG-RAN WG4 Meeting #</a:t>
            </a:r>
            <a:r>
              <a:rPr lang="en-GB" altLang="ja-JP" sz="2400" dirty="0" smtClean="0">
                <a:cs typeface="Arial" pitchFamily="34" charset="0"/>
              </a:rPr>
              <a:t>73</a:t>
            </a:r>
          </a:p>
          <a:p>
            <a:pPr eaLnBrk="1" hangingPunct="1"/>
            <a:r>
              <a:rPr lang="en-GB" altLang="ja-JP" sz="2400" dirty="0" smtClean="0"/>
              <a:t>San Francisco, US, 17</a:t>
            </a:r>
            <a:r>
              <a:rPr lang="en-GB" altLang="ja-JP" sz="2400" baseline="30000" dirty="0" smtClean="0"/>
              <a:t>th</a:t>
            </a:r>
            <a:r>
              <a:rPr lang="en-GB" altLang="ja-JP" sz="2400" dirty="0" smtClean="0"/>
              <a:t> to 21</a:t>
            </a:r>
            <a:r>
              <a:rPr lang="en-GB" altLang="ja-JP" sz="2400" baseline="30000" dirty="0" smtClean="0"/>
              <a:t>th</a:t>
            </a:r>
            <a:r>
              <a:rPr lang="en-GB" altLang="ja-JP" sz="2400" dirty="0" smtClean="0"/>
              <a:t>, November 2014</a:t>
            </a:r>
            <a:endParaRPr lang="ja-JP" altLang="ja-JP" sz="2400" dirty="0"/>
          </a:p>
        </p:txBody>
      </p:sp>
    </p:spTree>
    <p:extLst>
      <p:ext uri="{BB962C8B-B14F-4D97-AF65-F5344CB8AC3E}">
        <p14:creationId xmlns:p14="http://schemas.microsoft.com/office/powerpoint/2010/main" val="3221945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en-US" altLang="ja-JP" dirty="0" smtClean="0"/>
              <a:t>Way 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07504" y="1052736"/>
            <a:ext cx="8856984" cy="5318051"/>
          </a:xfrm>
        </p:spPr>
        <p:txBody>
          <a:bodyPr>
            <a:noAutofit/>
          </a:bodyPr>
          <a:lstStyle/>
          <a:p>
            <a:r>
              <a:rPr lang="en-US" altLang="ja-JP" dirty="0" smtClean="0"/>
              <a:t>Issue</a:t>
            </a:r>
          </a:p>
          <a:p>
            <a:pPr lvl="1"/>
            <a:r>
              <a:rPr lang="en-US" altLang="ja-JP" dirty="0" smtClean="0"/>
              <a:t>How to handle 256QAM capability has been discussed in RAN4 as follows.</a:t>
            </a:r>
          </a:p>
          <a:p>
            <a:pPr lvl="2"/>
            <a:r>
              <a:rPr lang="en-US" altLang="ja-JP" dirty="0" smtClean="0"/>
              <a:t>Per UE basis</a:t>
            </a:r>
          </a:p>
          <a:p>
            <a:pPr lvl="2"/>
            <a:r>
              <a:rPr lang="en-US" altLang="ja-JP" dirty="0" smtClean="0"/>
              <a:t>Per band basis</a:t>
            </a:r>
            <a:endParaRPr lang="en-US" altLang="ja-JP" dirty="0"/>
          </a:p>
          <a:p>
            <a:r>
              <a:rPr lang="en-US" altLang="ja-JP" dirty="0" smtClean="0"/>
              <a:t>Way forward</a:t>
            </a:r>
            <a:endParaRPr lang="en-US" altLang="ja-JP" sz="4000" dirty="0" smtClean="0"/>
          </a:p>
          <a:p>
            <a:pPr lvl="1"/>
            <a:r>
              <a:rPr lang="en-GB" altLang="ja-JP" sz="2000" dirty="0" smtClean="0"/>
              <a:t>Two </a:t>
            </a:r>
            <a:r>
              <a:rPr lang="en-GB" altLang="ja-JP" sz="2000" dirty="0"/>
              <a:t>separate UE capabilities for 256QAM are specified; </a:t>
            </a:r>
            <a:endParaRPr lang="en-GB" altLang="ja-JP" sz="2000" dirty="0" smtClean="0"/>
          </a:p>
          <a:p>
            <a:pPr lvl="1"/>
            <a:r>
              <a:rPr lang="en-GB" altLang="ja-JP" sz="2000" dirty="0" smtClean="0"/>
              <a:t>One </a:t>
            </a:r>
            <a:r>
              <a:rPr lang="en-GB" altLang="ja-JP" sz="2000" dirty="0"/>
              <a:t>is </a:t>
            </a:r>
            <a:r>
              <a:rPr lang="en-GB" altLang="ja-JP" sz="2000" dirty="0" smtClean="0"/>
              <a:t>for per UE. The other is for per band</a:t>
            </a:r>
            <a:endParaRPr lang="ja-JP" altLang="ja-JP" sz="2000" dirty="0"/>
          </a:p>
          <a:p>
            <a:pPr lvl="1"/>
            <a:r>
              <a:rPr lang="en-GB" altLang="ja-JP" sz="2000" dirty="0" smtClean="0"/>
              <a:t>The applicability for the bands whose upper frequencies are less than or equal to 3.8 GHz is for per UE.</a:t>
            </a:r>
          </a:p>
          <a:p>
            <a:pPr lvl="1"/>
            <a:r>
              <a:rPr lang="en-GB" altLang="ja-JP" sz="2000" dirty="0" smtClean="0"/>
              <a:t>The applicability for the bands whose upper frequencies above 3.8 GHz are FFS.</a:t>
            </a:r>
            <a:endParaRPr lang="ja-JP" altLang="ja-JP" sz="1800" dirty="0"/>
          </a:p>
        </p:txBody>
      </p:sp>
    </p:spTree>
    <p:extLst>
      <p:ext uri="{BB962C8B-B14F-4D97-AF65-F5344CB8AC3E}">
        <p14:creationId xmlns:p14="http://schemas.microsoft.com/office/powerpoint/2010/main" val="39064912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129</Words>
  <Application>Microsoft Office PowerPoint</Application>
  <PresentationFormat>画面に合わせる (4:3)</PresentationFormat>
  <Paragraphs>16</Paragraphs>
  <Slides>2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​​テーマ</vt:lpstr>
      <vt:lpstr>WF on 256QAM capability</vt:lpstr>
      <vt:lpstr>Way forward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DOCOMO, INC.</dc:creator>
  <cp:lastModifiedBy>エヌ・ティ・ティ・ドコモ情報システム部</cp:lastModifiedBy>
  <cp:revision>20</cp:revision>
  <dcterms:created xsi:type="dcterms:W3CDTF">2014-09-11T13:07:18Z</dcterms:created>
  <dcterms:modified xsi:type="dcterms:W3CDTF">2014-11-21T16:48:14Z</dcterms:modified>
</cp:coreProperties>
</file>