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93" r:id="rId2"/>
    <p:sldId id="294" r:id="rId3"/>
    <p:sldId id="295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CD9"/>
    <a:srgbClr val="660066"/>
    <a:srgbClr val="CC3399"/>
    <a:srgbClr val="00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01" autoAdjust="0"/>
  </p:normalViewPr>
  <p:slideViewPr>
    <p:cSldViewPr>
      <p:cViewPr varScale="1">
        <p:scale>
          <a:sx n="87" d="100"/>
          <a:sy n="87" d="100"/>
        </p:scale>
        <p:origin x="-1050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3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73ED989-4F82-4C50-BB9A-E8C4FD00C042}" type="datetimeFigureOut">
              <a:rPr lang="en-US" smtClean="0"/>
              <a:pPr/>
              <a:t>10/11/2012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8E16023-C24C-4A89-9233-A1572BC1462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28439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rgbClr val="CC3399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6CD568-029B-4625-8134-77DFC9EACAE6}" type="datetime1">
              <a:rPr lang="en-US" smtClean="0"/>
              <a:pPr/>
              <a:t>10/11/2012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F02256-9534-4FE5-80AA-B13E72460A1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Box 7"/>
          <p:cNvSpPr txBox="1"/>
          <p:nvPr userDrawn="1"/>
        </p:nvSpPr>
        <p:spPr>
          <a:xfrm>
            <a:off x="685800" y="533400"/>
            <a:ext cx="7772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8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3GPP TSG-WG4 Meeting #64bis</a:t>
            </a:r>
            <a:r>
              <a:rPr lang="en-GB" sz="1800" b="1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				</a:t>
            </a:r>
            <a:r>
              <a:rPr lang="en-GB" sz="1800" b="1" i="1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 </a:t>
            </a:r>
            <a:r>
              <a:rPr lang="en-GB" sz="18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R4-126020</a:t>
            </a:r>
            <a:endParaRPr lang="en-US" sz="18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GB" sz="18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Santa Rosa, CA, USA, 8 – 12 October 2012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1">
                <a:solidFill>
                  <a:schemeClr val="tx1"/>
                </a:solidFill>
              </a:defRPr>
            </a:lvl1pPr>
          </a:lstStyle>
          <a:p>
            <a:fld id="{5841FFD6-0163-4A6A-8FB4-A543A8820169}" type="datetime1">
              <a:rPr lang="en-US" smtClean="0"/>
              <a:pPr/>
              <a:t>10/11/2012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>
                <a:solidFill>
                  <a:schemeClr val="tx1"/>
                </a:solidFill>
              </a:defRPr>
            </a:lvl1pPr>
          </a:lstStyle>
          <a:p>
            <a:fld id="{86F02256-9534-4FE5-80AA-B13E72460A12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1">
                <a:solidFill>
                  <a:schemeClr val="tx1"/>
                </a:solidFill>
              </a:defRPr>
            </a:lvl1pPr>
          </a:lstStyle>
          <a:p>
            <a:fld id="{D8091121-4B89-4C91-829D-5D0ABED5C11A}" type="datetime1">
              <a:rPr lang="en-US" smtClean="0"/>
              <a:pPr/>
              <a:t>10/11/2012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86F02256-9534-4FE5-80AA-B13E72460A12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/>
          <a:lstStyle>
            <a:lvl1pPr>
              <a:defRPr>
                <a:solidFill>
                  <a:srgbClr val="006CD9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181600"/>
          </a:xfrm>
        </p:spPr>
        <p:txBody>
          <a:bodyPr/>
          <a:lstStyle>
            <a:lvl1pPr>
              <a:buClr>
                <a:srgbClr val="99CC00"/>
              </a:buClr>
              <a:defRPr sz="2800">
                <a:solidFill>
                  <a:srgbClr val="660066"/>
                </a:solidFill>
              </a:defRPr>
            </a:lvl1pPr>
            <a:lvl2pPr>
              <a:buClr>
                <a:srgbClr val="0066FF"/>
              </a:buClr>
              <a:buFont typeface="Wingdings" pitchFamily="2" charset="2"/>
              <a:buChar char="§"/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1">
                <a:solidFill>
                  <a:schemeClr val="tx1"/>
                </a:solidFill>
              </a:defRPr>
            </a:lvl1pPr>
          </a:lstStyle>
          <a:p>
            <a:fld id="{725CB3D1-4936-4829-BD79-A5D5F2DBD150}" type="datetime1">
              <a:rPr lang="en-US" smtClean="0"/>
              <a:pPr/>
              <a:t>10/11/2012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>
                <a:solidFill>
                  <a:schemeClr val="tx1"/>
                </a:solidFill>
              </a:defRPr>
            </a:lvl1pPr>
          </a:lstStyle>
          <a:p>
            <a:fld id="{86F02256-9534-4FE5-80AA-B13E72460A12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1">
                <a:solidFill>
                  <a:schemeClr val="tx1"/>
                </a:solidFill>
              </a:defRPr>
            </a:lvl1pPr>
          </a:lstStyle>
          <a:p>
            <a:fld id="{21387A44-48D7-4D81-A764-A0F924E185B4}" type="datetime1">
              <a:rPr lang="en-US" smtClean="0"/>
              <a:pPr/>
              <a:t>10/11/2012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>
                <a:solidFill>
                  <a:schemeClr val="tx1"/>
                </a:solidFill>
              </a:defRPr>
            </a:lvl1pPr>
          </a:lstStyle>
          <a:p>
            <a:fld id="{86F02256-9534-4FE5-80AA-B13E72460A12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1">
                <a:solidFill>
                  <a:schemeClr val="tx1"/>
                </a:solidFill>
              </a:defRPr>
            </a:lvl1pPr>
          </a:lstStyle>
          <a:p>
            <a:fld id="{D7F50434-C3B3-41EF-9A4F-2EBB4475C2BB}" type="datetime1">
              <a:rPr lang="en-US" smtClean="0"/>
              <a:pPr/>
              <a:t>10/11/2012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>
                <a:solidFill>
                  <a:schemeClr val="tx1"/>
                </a:solidFill>
              </a:defRPr>
            </a:lvl1pPr>
          </a:lstStyle>
          <a:p>
            <a:fld id="{86F02256-9534-4FE5-80AA-B13E72460A12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1">
                <a:solidFill>
                  <a:schemeClr val="tx1"/>
                </a:solidFill>
              </a:defRPr>
            </a:lvl1pPr>
          </a:lstStyle>
          <a:p>
            <a:fld id="{44D39E38-ED64-4A2F-BD65-6E5F8B8C8659}" type="datetime1">
              <a:rPr lang="en-US" smtClean="0"/>
              <a:pPr/>
              <a:t>10/11/2012</a:t>
            </a:fld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>
                <a:solidFill>
                  <a:schemeClr val="tx1"/>
                </a:solidFill>
              </a:defRPr>
            </a:lvl1pPr>
          </a:lstStyle>
          <a:p>
            <a:fld id="{86F02256-9534-4FE5-80AA-B13E72460A12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1">
                <a:solidFill>
                  <a:schemeClr val="tx1"/>
                </a:solidFill>
              </a:defRPr>
            </a:lvl1pPr>
          </a:lstStyle>
          <a:p>
            <a:fld id="{D2376015-5912-472A-80C4-15D050421E67}" type="datetime1">
              <a:rPr lang="en-US" smtClean="0"/>
              <a:pPr/>
              <a:t>10/11/2012</a:t>
            </a:fld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>
                <a:solidFill>
                  <a:schemeClr val="tx1"/>
                </a:solidFill>
              </a:defRPr>
            </a:lvl1pPr>
          </a:lstStyle>
          <a:p>
            <a:fld id="{86F02256-9534-4FE5-80AA-B13E72460A12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1">
                <a:solidFill>
                  <a:schemeClr val="tx1"/>
                </a:solidFill>
              </a:defRPr>
            </a:lvl1pPr>
          </a:lstStyle>
          <a:p>
            <a:fld id="{47665F1C-B06C-46B3-B7B7-E273FEF5D101}" type="datetime1">
              <a:rPr lang="en-US" smtClean="0"/>
              <a:pPr/>
              <a:t>10/11/2012</a:t>
            </a:fld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>
                <a:solidFill>
                  <a:schemeClr val="tx1"/>
                </a:solidFill>
              </a:defRPr>
            </a:lvl1pPr>
          </a:lstStyle>
          <a:p>
            <a:fld id="{86F02256-9534-4FE5-80AA-B13E72460A12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1">
                <a:solidFill>
                  <a:schemeClr val="tx1"/>
                </a:solidFill>
              </a:defRPr>
            </a:lvl1pPr>
          </a:lstStyle>
          <a:p>
            <a:fld id="{202FD4EE-9645-4432-BFD7-94D45E0B87C3}" type="datetime1">
              <a:rPr lang="en-US" smtClean="0"/>
              <a:pPr/>
              <a:t>10/11/2012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>
                <a:solidFill>
                  <a:schemeClr val="tx1"/>
                </a:solidFill>
              </a:defRPr>
            </a:lvl1pPr>
          </a:lstStyle>
          <a:p>
            <a:fld id="{86F02256-9534-4FE5-80AA-B13E72460A12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b="1">
                <a:solidFill>
                  <a:schemeClr val="tx1"/>
                </a:solidFill>
              </a:defRPr>
            </a:lvl1pPr>
          </a:lstStyle>
          <a:p>
            <a:fld id="{AF5163F4-E7C1-4554-AC2D-3B32DB77B50D}" type="datetime1">
              <a:rPr lang="en-US" smtClean="0"/>
              <a:pPr/>
              <a:t>10/11/2012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b="1">
                <a:solidFill>
                  <a:schemeClr val="tx1"/>
                </a:solidFill>
              </a:defRPr>
            </a:lvl1pPr>
          </a:lstStyle>
          <a:p>
            <a:fld id="{86F02256-9534-4FE5-80AA-B13E72460A12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873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914400"/>
            <a:ext cx="8229600" cy="5334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tx1"/>
                </a:solidFill>
              </a:defRPr>
            </a:lvl1pPr>
          </a:lstStyle>
          <a:p>
            <a:fld id="{B719A92B-ECE7-4856-A0BC-25A630D8E274}" type="datetime1">
              <a:rPr lang="en-US" smtClean="0"/>
              <a:pPr/>
              <a:t>10/11/2012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1"/>
                </a:solidFill>
              </a:defRPr>
            </a:lvl1pPr>
          </a:lstStyle>
          <a:p>
            <a:fld id="{86F02256-9534-4FE5-80AA-B13E72460A12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hf hdr="0"/>
  <p:txStyles>
    <p:titleStyle>
      <a:lvl1pPr algn="l" defTabSz="914400" rtl="0" eaLnBrk="1" latinLnBrk="0" hangingPunct="1">
        <a:spcBef>
          <a:spcPct val="0"/>
        </a:spcBef>
        <a:buNone/>
        <a:defRPr sz="3600" b="1" kern="1200">
          <a:solidFill>
            <a:srgbClr val="0066FF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rgbClr val="CC3399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Way Forward on </a:t>
            </a:r>
            <a:r>
              <a:rPr lang="en-GB" dirty="0"/>
              <a:t>Inter frequency search requirements for configured frequencies without compressed mode</a:t>
            </a:r>
            <a:endParaRPr lang="en-US" dirty="0"/>
          </a:p>
        </p:txBody>
      </p:sp>
      <p:sp>
        <p:nvSpPr>
          <p:cNvPr id="7" name="Subtitle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Qualcomm Incorporated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CB3D1-4936-4829-BD79-A5D5F2DBD150}" type="datetime1">
              <a:rPr lang="en-US" smtClean="0"/>
              <a:pPr/>
              <a:t>10/11/2012</a:t>
            </a:fld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F02256-9534-4FE5-80AA-B13E72460A12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5794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Agreements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RAN4 is going to introduce RRM requirements for:</a:t>
            </a:r>
          </a:p>
          <a:p>
            <a:pPr lvl="1"/>
            <a:r>
              <a:rPr lang="en-US" dirty="0"/>
              <a:t>A multi-carrier HSDPA UE (without Rel-8/9/10 optional searchers) able to have measurements for cell(s) on configured inter frequencies without requiring compressed </a:t>
            </a:r>
            <a:r>
              <a:rPr lang="en-US" dirty="0" smtClean="0"/>
              <a:t>mode regardless of </a:t>
            </a:r>
            <a:r>
              <a:rPr lang="en-GB" dirty="0"/>
              <a:t>activation/deactivation status of configured inter frequencies</a:t>
            </a:r>
            <a:endParaRPr lang="en-US" dirty="0" smtClean="0"/>
          </a:p>
          <a:p>
            <a:pPr lvl="1"/>
            <a:r>
              <a:rPr lang="en-US" dirty="0" smtClean="0"/>
              <a:t>Configured </a:t>
            </a:r>
            <a:r>
              <a:rPr lang="en-US" dirty="0"/>
              <a:t>frequencies could be either in single band or in dual bands.</a:t>
            </a:r>
          </a:p>
          <a:p>
            <a:pPr lvl="1"/>
            <a:r>
              <a:rPr lang="en-US" dirty="0"/>
              <a:t>Multi-carrier HSDPA includes DC-HSDPA, DB-DC-HSDPA, </a:t>
            </a:r>
            <a:r>
              <a:rPr lang="en-US" dirty="0" smtClean="0"/>
              <a:t>4C-HSDPA, NC-4C-HSDPA and 8C-HSDPA.</a:t>
            </a:r>
          </a:p>
          <a:p>
            <a:pPr lvl="1"/>
            <a:r>
              <a:rPr lang="en-US" dirty="0"/>
              <a:t>UE requirements on the minimum number of inter frequencies to be monitored will be the same as for measurements with compressed mode.</a:t>
            </a:r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CB3D1-4936-4829-BD79-A5D5F2DBD150}" type="datetime1">
              <a:rPr lang="en-US" smtClean="0"/>
              <a:pPr/>
              <a:t>10/11/2012</a:t>
            </a:fld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F02256-9534-4FE5-80AA-B13E72460A12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4063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Way Forward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 hangingPunct="0"/>
            <a:r>
              <a:rPr lang="en-GB" dirty="0" smtClean="0"/>
              <a:t>RAN4 </a:t>
            </a:r>
            <a:r>
              <a:rPr lang="en-GB" dirty="0" smtClean="0"/>
              <a:t>will further discuss the following points</a:t>
            </a:r>
          </a:p>
          <a:p>
            <a:pPr lvl="1" hangingPunct="0"/>
            <a:r>
              <a:rPr lang="en-GB" dirty="0" smtClean="0"/>
              <a:t>Whether to introduce requirements independent of </a:t>
            </a:r>
            <a:r>
              <a:rPr lang="en-GB" dirty="0"/>
              <a:t>activation/deactivation status of configured </a:t>
            </a:r>
            <a:r>
              <a:rPr lang="en-GB" dirty="0" smtClean="0"/>
              <a:t>inter frequencies</a:t>
            </a:r>
          </a:p>
          <a:p>
            <a:pPr lvl="1" hangingPunct="0"/>
            <a:r>
              <a:rPr lang="en-GB" dirty="0" smtClean="0"/>
              <a:t>Requirements for configured and activated inter frequencies</a:t>
            </a:r>
          </a:p>
          <a:p>
            <a:pPr lvl="1" hangingPunct="0"/>
            <a:r>
              <a:rPr lang="en-GB" dirty="0" smtClean="0"/>
              <a:t>Requirements for configured and deactivated inter frequencies</a:t>
            </a:r>
          </a:p>
          <a:p>
            <a:pPr lvl="1" hangingPunct="0"/>
            <a:r>
              <a:rPr lang="en-GB" dirty="0" smtClean="0"/>
              <a:t>Glitch requirements in the case of measurements for configured and deactivated inter frequencies</a:t>
            </a:r>
          </a:p>
          <a:p>
            <a:pPr lvl="1" hangingPunct="0"/>
            <a:endParaRPr lang="en-US" dirty="0"/>
          </a:p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5CB3D1-4936-4829-BD79-A5D5F2DBD150}" type="datetime1">
              <a:rPr lang="en-US" smtClean="0"/>
              <a:pPr/>
              <a:t>10/11/2012</a:t>
            </a:fld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F02256-9534-4FE5-80AA-B13E72460A12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8688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C_HSUPA_EVM_modeling_results_updated2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DC_HSUPA_EVM_modeling_results_updated2</Template>
  <TotalTime>1253</TotalTime>
  <Words>161</Words>
  <Application>Microsoft Office PowerPoint</Application>
  <PresentationFormat>On-screen Show (4:3)</PresentationFormat>
  <Paragraphs>20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DC_HSUPA_EVM_modeling_results_updated2</vt:lpstr>
      <vt:lpstr>Way Forward on Inter frequency search requirements for configured frequencies without compressed mode</vt:lpstr>
      <vt:lpstr>Agreements</vt:lpstr>
      <vt:lpstr>Way Forward</vt:lpstr>
    </vt:vector>
  </TitlesOfParts>
  <Company>Qualcomm Inc.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DC-HSUPA Transmitter EVM : Performance Impact</dc:title>
  <dc:creator>Heechoon</dc:creator>
  <cp:lastModifiedBy>Qualcomm</cp:lastModifiedBy>
  <cp:revision>121</cp:revision>
  <dcterms:created xsi:type="dcterms:W3CDTF">2010-02-03T22:29:43Z</dcterms:created>
  <dcterms:modified xsi:type="dcterms:W3CDTF">2012-10-12T01:17:04Z</dcterms:modified>
</cp:coreProperties>
</file>