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72AF2F"/>
    <a:srgbClr val="0000FF"/>
    <a:srgbClr val="F0F3F8"/>
    <a:srgbClr val="D1DAE9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02" d="100"/>
          <a:sy n="102" d="100"/>
        </p:scale>
        <p:origin x="101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84292"/>
              </p:ext>
            </p:extLst>
          </p:nvPr>
        </p:nvGraphicFramePr>
        <p:xfrm>
          <a:off x="76914" y="1273321"/>
          <a:ext cx="11998293" cy="5029200"/>
        </p:xfrm>
        <a:graphic>
          <a:graphicData uri="http://schemas.openxmlformats.org/drawingml/2006/table">
            <a:tbl>
              <a:tblPr/>
              <a:tblGrid>
                <a:gridCol w="47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:18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NR_FR1_lessthan_5MHz_BW, chiared by Lars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Qiming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Li</a:t>
                      </a:r>
                      <a:endParaRPr lang="en-US" altLang="zh-CN" sz="8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Chaired by Dimitri Gold (Nokia)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35423"/>
              </p:ext>
            </p:extLst>
          </p:nvPr>
        </p:nvGraphicFramePr>
        <p:xfrm>
          <a:off x="85460" y="1273320"/>
          <a:ext cx="11998293" cy="429886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measurement gap part 2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Note: NR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starts from 15:30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Start at 14:15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15;30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Ato Yu (MediaTek)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NR_SL_enh2_demod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JK Huh (LGE)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[337] LS_BSRF_RAN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89206"/>
              </p:ext>
            </p:extLst>
          </p:nvPr>
        </p:nvGraphicFramePr>
        <p:xfrm>
          <a:off x="85460" y="1273320"/>
          <a:ext cx="11998293" cy="434346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Measurement gap part 1 - quick check R17 CRs (R4-2321363/4)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11:30 – 12:30 </a:t>
                      </a:r>
                      <a:r>
                        <a:rPr lang="en-US" altLang="zh-CN" sz="800" b="1" i="0" u="none" strike="noStrike" kern="1200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US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MIMO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Candidate coffee break discussion: MUSIM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Come back to AI TP for TR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Come back to feature list.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NR_HST_FR2_enh_part1 - quick check the reply LS to RAN2 (R4-2321348)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71655"/>
              </p:ext>
            </p:extLst>
          </p:nvPr>
        </p:nvGraphicFramePr>
        <p:xfrm>
          <a:off x="85460" y="1273320"/>
          <a:ext cx="11998293" cy="56845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Hejselbaek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(Nokia)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 draft CRs if stable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NTN-UE RF chaired by Fei (ZTE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R4-2320550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 draft CRs if stable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Measurement gap part 1 - quick check R17 CR R4-2321369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IoT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(MediaTek)  (45 min)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 CRs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14:00-14:45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  <a:endParaRPr lang="fr-FR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14:45-15:30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[130], ...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essential issues for Rel-18 Core part finalization + stable CRs if any</a:t>
                      </a: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(0.5 hour)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(0.5hour)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18:00-19:00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fr-FR" altLang="ja-JP" sz="800" b="1" i="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reserved</a:t>
                      </a: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schemas.microsoft.com/office/2006/metadata/properties"/>
    <ds:schemaRef ds:uri="http://schemas.microsoft.com/office/2006/documentManagement/types"/>
    <ds:schemaRef ds:uri="23d77754-4ccc-4c57-9291-cab09e81894a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a915fe38-2618-47b6-8303-829fb71466d5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379177</TotalTime>
  <Words>3871</Words>
  <Application>Microsoft Office PowerPoint</Application>
  <PresentationFormat>宽屏</PresentationFormat>
  <Paragraphs>506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 (A)</cp:lastModifiedBy>
  <cp:revision>2368</cp:revision>
  <cp:lastPrinted>2016-09-15T08:31:35Z</cp:lastPrinted>
  <dcterms:created xsi:type="dcterms:W3CDTF">2009-11-27T05:15:11Z</dcterms:created>
  <dcterms:modified xsi:type="dcterms:W3CDTF">2023-11-16T08:39:34Z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(3)us8JD1/hfuHaDjctpiVdSBVgwWDZjpKoxlUvSTMCPzjhncrKEk0GA9ZbutscWQlFbml5tZ4l
Opxk2akSqfkPtfZfU21mYsInWZ1tv4467V0YPSBUX1yMcytm/Xa5u6UQcPGu3HN9+IhygVky
0Wu7k/rFlw+ZIlLGF8VvcTkOkywkfqSe7NH+a82Fd5DyjwSIvnsugsJwVy948pTboBWvJ6Jn
/gapSnfbjg94gEsHun</vt:lpwstr>
  </property>
  <property fmtid="{D5CDD505-2E9C-101B-9397-08002B2CF9AE}" pid="11" name="_2015_ms_pID_7253431">
    <vt:lpwstr>CXH+sE5kPn9QYYI+754VvSnM2Pcy1CbfBHHuW3vJzi79NbAJIwyxR+
jNYz4nxu7YK22q8339o+YK+7pS/saqApf0szs67UV5jFH6F6DIaoxXUJxLsrUhjH9QizkcKI
MJV2zzVndf5ZyeGOKk1sFBANNrGVDr2Zh8tQCHLOXpOMKmkEw+NCmSxCna5hg/uDnh3Tl6VK
L/fdeYk9rVjm+Xvgn3RMAahNhRlej1xhsqCu</vt:lpwstr>
  </property>
  <property fmtid="{D5CDD505-2E9C-101B-9397-08002B2CF9AE}" pid="12" name="_2015_ms_pID_7253432">
    <vt:lpwstr>h70oTGL9UX8v4lNZst0EWEY=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