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0000FF"/>
    <a:srgbClr val="F0F3F8"/>
    <a:srgbClr val="D1DAE9"/>
    <a:srgbClr val="1E9657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CB50C-4B55-4100-A5D2-0FD0BF47AEDF}" v="21" dt="2023-11-07T15:42:1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24" d="100"/>
          <a:sy n="124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Fong" userId="a2c2c12d-c299-4047-827b-a408ad4b8e52" providerId="ADAL" clId="{46ACB50C-4B55-4100-A5D2-0FD0BF47AEDF}"/>
    <pc:docChg chg="undo custSel modSld">
      <pc:chgData name="Gene Fong" userId="a2c2c12d-c299-4047-827b-a408ad4b8e52" providerId="ADAL" clId="{46ACB50C-4B55-4100-A5D2-0FD0BF47AEDF}" dt="2023-11-07T15:42:20.098" v="98" actId="6549"/>
      <pc:docMkLst>
        <pc:docMk/>
      </pc:docMkLst>
      <pc:sldChg chg="modSp mod">
        <pc:chgData name="Gene Fong" userId="a2c2c12d-c299-4047-827b-a408ad4b8e52" providerId="ADAL" clId="{46ACB50C-4B55-4100-A5D2-0FD0BF47AEDF}" dt="2023-11-07T15:35:11.651" v="35" actId="207"/>
        <pc:sldMkLst>
          <pc:docMk/>
          <pc:sldMk cId="1590635534" sldId="1003"/>
        </pc:sldMkLst>
        <pc:graphicFrameChg chg="mod modGraphic">
          <ac:chgData name="Gene Fong" userId="a2c2c12d-c299-4047-827b-a408ad4b8e52" providerId="ADAL" clId="{46ACB50C-4B55-4100-A5D2-0FD0BF47AEDF}" dt="2023-11-07T15:35:11.651" v="35" actId="20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42:20.098" v="98" actId="6549"/>
        <pc:sldMkLst>
          <pc:docMk/>
          <pc:sldMk cId="1334708928" sldId="1005"/>
        </pc:sldMkLst>
        <pc:graphicFrameChg chg="mod modGraphic">
          <ac:chgData name="Gene Fong" userId="a2c2c12d-c299-4047-827b-a408ad4b8e52" providerId="ADAL" clId="{46ACB50C-4B55-4100-A5D2-0FD0BF47AEDF}" dt="2023-11-07T15:42:20.098" v="98" actId="6549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31:37.751" v="23" actId="207"/>
        <pc:sldMkLst>
          <pc:docMk/>
          <pc:sldMk cId="308340636" sldId="1008"/>
        </pc:sldMkLst>
        <pc:graphicFrameChg chg="mod modGraphic">
          <ac:chgData name="Gene Fong" userId="a2c2c12d-c299-4047-827b-a408ad4b8e52" providerId="ADAL" clId="{46ACB50C-4B55-4100-A5D2-0FD0BF47AEDF}" dt="2023-11-07T15:31:37.751" v="23" actId="207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42:07.428" v="96" actId="207"/>
        <pc:sldMkLst>
          <pc:docMk/>
          <pc:sldMk cId="3308729241" sldId="1014"/>
        </pc:sldMkLst>
        <pc:graphicFrameChg chg="mod modGraphic">
          <ac:chgData name="Gene Fong" userId="a2c2c12d-c299-4047-827b-a408ad4b8e52" providerId="ADAL" clId="{46ACB50C-4B55-4100-A5D2-0FD0BF47AEDF}" dt="2023-11-07T15:42:07.428" v="96" actId="20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  <pc:docChgLst>
    <pc:chgData name="Gene Fong" userId="a2c2c12d-c299-4047-827b-a408ad4b8e52" providerId="ADAL" clId="{D56DEDBA-CDAC-4C47-9E91-5B16DC54A992}"/>
    <pc:docChg chg="modSld">
      <pc:chgData name="Gene Fong" userId="a2c2c12d-c299-4047-827b-a408ad4b8e52" providerId="ADAL" clId="{D56DEDBA-CDAC-4C47-9E91-5B16DC54A992}" dt="2023-11-05T00:27:15.400" v="76" actId="6549"/>
      <pc:docMkLst>
        <pc:docMk/>
      </pc:docMkLst>
      <pc:sldChg chg="modSp mod">
        <pc:chgData name="Gene Fong" userId="a2c2c12d-c299-4047-827b-a408ad4b8e52" providerId="ADAL" clId="{D56DEDBA-CDAC-4C47-9E91-5B16DC54A992}" dt="2023-11-05T00:20:56.483" v="14" actId="20577"/>
        <pc:sldMkLst>
          <pc:docMk/>
          <pc:sldMk cId="1590635534" sldId="1003"/>
        </pc:sldMkLst>
        <pc:graphicFrameChg chg="modGraphic">
          <ac:chgData name="Gene Fong" userId="a2c2c12d-c299-4047-827b-a408ad4b8e52" providerId="ADAL" clId="{D56DEDBA-CDAC-4C47-9E91-5B16DC54A992}" dt="2023-11-05T00:20:56.483" v="14" actId="2057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3:23.734" v="48" actId="20577"/>
        <pc:sldMkLst>
          <pc:docMk/>
          <pc:sldMk cId="1334708928" sldId="1005"/>
        </pc:sldMkLst>
        <pc:graphicFrameChg chg="modGraphic">
          <ac:chgData name="Gene Fong" userId="a2c2c12d-c299-4047-827b-a408ad4b8e52" providerId="ADAL" clId="{D56DEDBA-CDAC-4C47-9E91-5B16DC54A992}" dt="2023-11-05T00:23:23.734" v="48" actId="20577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7:15.400" v="76" actId="6549"/>
        <pc:sldMkLst>
          <pc:docMk/>
          <pc:sldMk cId="308340636" sldId="1008"/>
        </pc:sldMkLst>
        <pc:graphicFrameChg chg="modGraphic">
          <ac:chgData name="Gene Fong" userId="a2c2c12d-c299-4047-827b-a408ad4b8e52" providerId="ADAL" clId="{D56DEDBA-CDAC-4C47-9E91-5B16DC54A992}" dt="2023-11-05T00:27:15.400" v="76" actId="6549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2:13.331" v="31" actId="20577"/>
        <pc:sldMkLst>
          <pc:docMk/>
          <pc:sldMk cId="3308729241" sldId="1014"/>
        </pc:sldMkLst>
        <pc:graphicFrameChg chg="modGraphic">
          <ac:chgData name="Gene Fong" userId="a2c2c12d-c299-4047-827b-a408ad4b8e52" providerId="ADAL" clId="{D56DEDBA-CDAC-4C47-9E91-5B16DC54A992}" dt="2023-11-05T00:22:13.331" v="31" actId="2057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9113"/>
              </p:ext>
            </p:extLst>
          </p:nvPr>
        </p:nvGraphicFramePr>
        <p:xfrm>
          <a:off x="76914" y="1273321"/>
          <a:ext cx="11998293" cy="4907280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FR2 multi-Rx chain WI, Chaired by Qian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Yang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</a:t>
                      </a:r>
                      <a:endParaRPr lang="en-US" altLang="zh-CN" sz="800" baseline="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38059"/>
              </p:ext>
            </p:extLst>
          </p:nvPr>
        </p:nvGraphicFramePr>
        <p:xfrm>
          <a:off x="85460" y="1273320"/>
          <a:ext cx="11998293" cy="417694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sng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</a:t>
                      </a:r>
                      <a:r>
                        <a:rPr lang="en-US" altLang="zh-CN" sz="800" b="1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Ad-hoc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sngStrike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sng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strike="sng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strike="sng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strike="noStrike" baseline="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91768"/>
              </p:ext>
            </p:extLst>
          </p:nvPr>
        </p:nvGraphicFramePr>
        <p:xfrm>
          <a:off x="85460" y="1273320"/>
          <a:ext cx="11998293" cy="38557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104]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004133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130]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23d77754-4ccc-4c57-9291-cab09e81894a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a915fe38-2618-47b6-8303-829fb71466d5"/>
    <ds:schemaRef ds:uri="http://schemas.microsoft.com/office/2006/documentManagement/typ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375856</TotalTime>
  <Words>2417</Words>
  <Application>Microsoft Office PowerPoint</Application>
  <PresentationFormat>宽屏</PresentationFormat>
  <Paragraphs>462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2320</cp:revision>
  <cp:lastPrinted>2016-09-15T08:31:35Z</cp:lastPrinted>
  <dcterms:created xsi:type="dcterms:W3CDTF">2009-11-27T05:15:11Z</dcterms:created>
  <dcterms:modified xsi:type="dcterms:W3CDTF">2023-11-08T12:04:31Z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(3)Mux5D1qA+NTiXNdJyaVQQpiQrF+RlKpFJltRU9bGm02tJnEpk+9zMT+HDgSTmPNQbZpkraQn
jdf+FINJNU8yqeTd2Mw0T+FNDipdCEEbVhDQ1oADRHhLbY3oDfwSWTX4fjzU425/kNbC7LnJ
63hneSA2YG3k4XSv4PSAGMGo2UB4pCioHep7sToK+L432cjxd0g0187i21Ncj0ESCu61gSYU
dNZugovHJY1nimd/nX</vt:lpwstr>
  </property>
  <property fmtid="{D5CDD505-2E9C-101B-9397-08002B2CF9AE}" pid="11" name="_2015_ms_pID_7253431">
    <vt:lpwstr>FPQz++BRL83ASnOFTUDhxOEabAq18Y7KRmZZHILuWPJJBkVpSOqsbq
SrZlouahgWG3Mqb+33ORD3GxzYevecNCBL0KMBNVQmD/sv8az6Yk02I3kZRPAHNpsstC1kzr
YwxY6ry8wBACB2iz+bI8zWBv4ZKtXihHkDrN4HpDQmdKPjmMg9uBmji313QERYJPwWWqdr7M
l+/YmT1BTB2gKl3GPVUDQbP7z7QKYeFe7OWi</vt:lpwstr>
  </property>
  <property fmtid="{D5CDD505-2E9C-101B-9397-08002B2CF9AE}" pid="12" name="_2015_ms_pID_7253432">
    <vt:lpwstr>3w==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1697129237</vt:lpwstr>
  </property>
</Properties>
</file>