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7" r:id="rId10"/>
  </p:sldMasterIdLst>
  <p:notesMasterIdLst>
    <p:notesMasterId r:id="rId12"/>
  </p:notesMasterIdLst>
  <p:handoutMasterIdLst>
    <p:handoutMasterId r:id="rId18"/>
  </p:handoutMasterIdLst>
  <p:sldIdLst>
    <p:sldId id="403" r:id="rId11"/>
    <p:sldId id="2831" r:id="rId13"/>
    <p:sldId id="2907" r:id="rId14"/>
    <p:sldId id="2906" r:id="rId15"/>
    <p:sldId id="2908" r:id="rId16"/>
    <p:sldId id="402" r:id="rId1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134" autoAdjust="0"/>
  </p:normalViewPr>
  <p:slideViewPr>
    <p:cSldViewPr snapToGrid="0" snapToObjects="1">
      <p:cViewPr varScale="1">
        <p:scale>
          <a:sx n="83" d="100"/>
          <a:sy n="83" d="100"/>
        </p:scale>
        <p:origin x="816" y="48"/>
      </p:cViewPr>
      <p:guideLst>
        <p:guide orient="horz" pos="1629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0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14</a:t>
            </a:r>
            <a:endParaRPr lang="en-US" altLang="zh-CN" sz="1600" dirty="0"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WG RAN4#109</a:t>
            </a:r>
            <a:endParaRPr kumimoji="1" lang="en-US" altLang="zh-CN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dirty="0">
                <a:solidFill>
                  <a:schemeClr val="bg1"/>
                </a:solidFill>
                <a:sym typeface="+mn-ea"/>
              </a:rPr>
              <a:t>Chicago, USA, Nov 13-17, 2023</a:t>
            </a:r>
            <a:endParaRPr lang="en-US" altLang="en-GB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R4-2320351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 as following: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 consider the use of the 5000-5030 MHz band to extend the tuning range for the the  AeroMACS.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0713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to support the NR based AeroMACS system in Rel-19.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to specify the band 5091~5150MHz for regional deployment and 5000~5150MHz for global deployment.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RF requirement for BS and UE requirement;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RRM requirement for AeroMacs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5: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Demod requirement for AerMacs BS and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1584</Words>
  <Application>WPS 演示</Application>
  <PresentationFormat>全屏显示(16:9)</PresentationFormat>
  <Paragraphs>48</Paragraphs>
  <Slides>6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Heiti SC Light</vt:lpstr>
      <vt:lpstr>微软雅黑</vt:lpstr>
      <vt:lpstr>MS PGothic</vt:lpstr>
      <vt:lpstr>Arial</vt:lpstr>
      <vt:lpstr>Calibri</vt:lpstr>
      <vt:lpstr>黑体</vt:lpstr>
      <vt:lpstr>Impact</vt:lpstr>
      <vt:lpstr>Segoe UI Light</vt:lpstr>
      <vt:lpstr>Segoe UI</vt:lpstr>
      <vt:lpstr>Wingdings</vt:lpstr>
      <vt:lpstr>Arial Unicode MS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ZTE,Fei Xue1</cp:lastModifiedBy>
  <cp:revision>2465</cp:revision>
  <dcterms:created xsi:type="dcterms:W3CDTF">2015-07-14T07:21:00Z</dcterms:created>
  <dcterms:modified xsi:type="dcterms:W3CDTF">2023-11-03T15:21:27Z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2052-11.8.2.8875</vt:lpwstr>
  </property>
  <property fmtid="{D5CDD505-2E9C-101B-9397-08002B2CF9AE}" pid="3" name="ICV">
    <vt:lpwstr>09FB0CEA62AB4D3BAD6C6BC55D1F1AA0</vt:lpwstr>
  </property>
</Properties>
</file>