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975" r:id="rId5"/>
    <p:sldId id="977" r:id="rId6"/>
    <p:sldId id="983" r:id="rId7"/>
    <p:sldId id="984" r:id="rId8"/>
    <p:sldId id="982" r:id="rId9"/>
    <p:sldId id="985" r:id="rId10"/>
    <p:sldId id="986" r:id="rId11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5380" autoAdjust="0"/>
  </p:normalViewPr>
  <p:slideViewPr>
    <p:cSldViewPr snapToGrid="0" showGuides="1">
      <p:cViewPr varScale="1">
        <p:scale>
          <a:sx n="64" d="100"/>
          <a:sy n="64" d="100"/>
        </p:scale>
        <p:origin x="8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0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/>
              <a:t>Procedures</a:t>
            </a:r>
            <a:r>
              <a:rPr lang="fr-FR" altLang="en-US" sz="3800" dirty="0"/>
              <a:t> (2)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future meetings starting from TSG#95-e 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only 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277368" y="2255491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before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 at,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en-GB" altLang="en-US" sz="4000" dirty="0"/>
              <a:t>face-to-face meeting with two-way remote participation</a:t>
            </a:r>
            <a:r>
              <a:rPr lang="fr-FR" altLang="en-US" sz="4000" dirty="0"/>
              <a:t>? (6)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14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When it is a face-to-face (ordinary) meeting with two-way remote participation.</a:t>
            </a:r>
          </a:p>
          <a:p>
            <a:pPr marL="812800" lvl="1" indent="-355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Calibri" panose="020F0502020204030204" pitchFamily="34" charset="0"/>
              </a:rPr>
              <a:t>Remote participants will not be able to check in for RAN4 meeting when it is an face-to-face (ordinary) meeting</a:t>
            </a:r>
          </a:p>
          <a:p>
            <a:pPr marL="812800" lvl="1" indent="-355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Calibri" panose="020F0502020204030204" pitchFamily="34" charset="0"/>
              </a:rPr>
              <a:t>No voting rights be accrued through remote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95558153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40F517-45A4-486D-BDBB-01E4DE03B032}">
  <ds:schemaRefs>
    <ds:schemaRef ds:uri="http://purl.org/dc/elements/1.1/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0d8efa-eff2-4910-88d2-79ca146720c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12831</TotalTime>
  <Words>429</Words>
  <Application>Microsoft Office PowerPoint</Application>
  <PresentationFormat>Widescreen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Calibri</vt:lpstr>
      <vt:lpstr>Calibri (Body)</vt:lpstr>
      <vt:lpstr>Calibri Light</vt:lpstr>
      <vt:lpstr>Century Gothic</vt:lpstr>
      <vt:lpstr>Times New Roman</vt:lpstr>
      <vt:lpstr>Office Theme</vt:lpstr>
      <vt:lpstr>Changes to the Working Procedures (2)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  <vt:lpstr>face-to-face meeting with two-way remote participation? (6)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1025</cp:revision>
  <cp:lastPrinted>2019-09-25T11:24:01Z</cp:lastPrinted>
  <dcterms:created xsi:type="dcterms:W3CDTF">2010-02-05T13:52:04Z</dcterms:created>
  <dcterms:modified xsi:type="dcterms:W3CDTF">2023-02-08T08:23:05Z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