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0" r:id="rId5"/>
    <p:sldId id="936" r:id="rId6"/>
    <p:sldId id="935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7" d="100"/>
          <a:sy n="157" d="100"/>
        </p:scale>
        <p:origin x="104" y="2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RAN4#102-e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585951"/>
              </p:ext>
            </p:extLst>
          </p:nvPr>
        </p:nvGraphicFramePr>
        <p:xfrm>
          <a:off x="509717" y="1691639"/>
          <a:ext cx="11166634" cy="4299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5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5396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Week 1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241693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Monday Feb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21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[308] NTN general 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SAN Class</a:t>
                      </a:r>
                      <a:endParaRPr lang="zh-CN" altLang="en-US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[309] NTN co-existence: case 6 handling,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/ACS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30</a:t>
                      </a:r>
                      <a:r>
                        <a:rPr lang="en-US" altLang="zh-CN" sz="1000" baseline="0" dirty="0" smtClean="0"/>
                        <a:t> </a:t>
                      </a:r>
                      <a:r>
                        <a:rPr lang="en-US" altLang="zh-CN" sz="1000" dirty="0" smtClean="0"/>
                        <a:t>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3718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[310]/[311] 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/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120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97870004"/>
                  </a:ext>
                </a:extLst>
              </a:tr>
              <a:tr h="1075771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  <a:r>
                        <a:rPr lang="en-US" sz="1000" kern="1200" dirty="0" smtClean="0">
                          <a:effectLst/>
                        </a:rPr>
                        <a:t> </a:t>
                      </a:r>
                      <a:r>
                        <a:rPr lang="en-US" altLang="zh-CN" sz="1000" kern="1200" dirty="0" smtClean="0">
                          <a:effectLst/>
                        </a:rPr>
                        <a:t>Feb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22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r>
                        <a:rPr lang="en-US" altLang="zh-CN" sz="1000" kern="120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4:00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[322] CRS-IM: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NWA signaling,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30kHz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supporting 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</a:t>
                      </a:r>
                      <a:endParaRPr lang="zh-CN" altLang="en-US" sz="100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309563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Feb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23</a:t>
                      </a:r>
                      <a:r>
                        <a:rPr lang="en-US" altLang="zh-CN" sz="1000" kern="1200" baseline="30000" dirty="0" err="1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(Repeater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[304] Repeater general: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TDD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switching requirements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3095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[305]/[306] NR repeater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ACRR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OOB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gain;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Others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120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8769526"/>
                  </a:ext>
                </a:extLst>
              </a:tr>
              <a:tr h="2659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Thursday Feb 24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4:00 -7:00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Remaining issues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30 </a:t>
                      </a:r>
                      <a:r>
                        <a:rPr lang="en-US" altLang="zh-CN" sz="1000" kern="1200" dirty="0" smtClean="0">
                          <a:effectLst/>
                        </a:rPr>
                        <a:t>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2972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[320/321]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2297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[323]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MMSE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-IRC: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others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minutes 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594607994"/>
                  </a:ext>
                </a:extLst>
              </a:tr>
              <a:tr h="297552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  Feb 25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4:00 -7:00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BS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)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en-US" altLang="zh-CN" sz="1000" kern="1200" baseline="0" dirty="0" smtClean="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[312] Above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1197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[309]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 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90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977979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RAN4#102-e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112706"/>
              </p:ext>
            </p:extLst>
          </p:nvPr>
        </p:nvGraphicFramePr>
        <p:xfrm>
          <a:off x="509717" y="1708264"/>
          <a:ext cx="11166634" cy="3541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5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5396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</a:rPr>
                        <a:t>Week 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241693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Monday Feb 28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th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(OTA)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[334]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OTA: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[335]/[336]: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TRP_TRS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</a:t>
                      </a:r>
                      <a:r>
                        <a:rPr lang="en-US" altLang="zh-CN" sz="1000" baseline="0" dirty="0" smtClean="0"/>
                        <a:t> </a:t>
                      </a:r>
                      <a:r>
                        <a:rPr lang="en-US" altLang="zh-CN" sz="1000" dirty="0" smtClean="0"/>
                        <a:t>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3718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[337]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FR2Test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enhancement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97870004"/>
                  </a:ext>
                </a:extLst>
              </a:tr>
              <a:tr h="24648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  <a:r>
                        <a:rPr lang="en-US" sz="1000" kern="1200" dirty="0" smtClean="0">
                          <a:effectLst/>
                        </a:rPr>
                        <a:t> </a:t>
                      </a:r>
                      <a:r>
                        <a:rPr lang="en-US" altLang="zh-CN" sz="1000" kern="1200" smtClean="0">
                          <a:effectLst/>
                        </a:rPr>
                        <a:t>March 1st</a:t>
                      </a:r>
                      <a:endParaRPr lang="en-US" altLang="zh-CN" sz="1000" kern="120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return to) 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NTN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4169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to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60 minutes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3206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to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above </a:t>
                      </a:r>
                      <a:r>
                        <a:rPr lang="en-US" altLang="zh-CN" sz="10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52.6GHz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pending on available time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60 minutes</a:t>
                      </a:r>
                      <a:endParaRPr lang="zh-CN" altLang="en-US" sz="100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77558705"/>
                  </a:ext>
                </a:extLst>
              </a:tr>
              <a:tr h="279047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 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March 2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nd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Return to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effectLst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Reserved for return to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Rel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-17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, 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topic areas (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UE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feature list, NWA signaling)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72539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Thursday March 3</a:t>
                      </a:r>
                      <a:r>
                        <a:rPr lang="en-US" altLang="zh-CN" sz="1000" kern="1200" baseline="30000" dirty="0" smtClean="0">
                          <a:effectLst/>
                        </a:rPr>
                        <a:t>rd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13:00 -16:00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zh-CN" altLang="en-US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round checking..</a:t>
                      </a:r>
                      <a:endParaRPr lang="zh-CN" altLang="zh-CN" sz="10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58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Tue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19:00 ~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Wed 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26055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a915fe38-2618-47b6-8303-829fb71466d5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23d77754-4ccc-4c57-9291-cab09e81894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345393</TotalTime>
  <Words>675</Words>
  <Application>Microsoft Office PowerPoint</Application>
  <PresentationFormat>宽屏</PresentationFormat>
  <Paragraphs>151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RAN4#102-e BSRF_Demod_Test session GTW schedule </vt:lpstr>
      <vt:lpstr>RAN4#102-e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670</cp:revision>
  <cp:lastPrinted>2016-09-15T08:31:35Z</cp:lastPrinted>
  <dcterms:created xsi:type="dcterms:W3CDTF">2009-11-27T05:15:11Z</dcterms:created>
  <dcterms:modified xsi:type="dcterms:W3CDTF">2022-02-18T14:42:51Z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