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986" r:id="rId5"/>
    <p:sldId id="982" r:id="rId6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AF2F"/>
    <a:srgbClr val="FF3300"/>
    <a:srgbClr val="4F81BD"/>
    <a:srgbClr val="CC00CC"/>
    <a:srgbClr val="0000FF"/>
    <a:srgbClr val="FFCC00"/>
    <a:srgbClr val="B1D254"/>
    <a:srgbClr val="72732F"/>
    <a:srgbClr val="C6D254"/>
    <a:srgbClr val="2A6E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4E9C2C-DC17-4947-99CD-090A427FA45C}" v="33" dt="2021-10-30T16:39:30.3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162" autoAdjust="0"/>
    <p:restoredTop sz="95801" autoAdjust="0"/>
  </p:normalViewPr>
  <p:slideViewPr>
    <p:cSldViewPr snapToGrid="0">
      <p:cViewPr varScale="1">
        <p:scale>
          <a:sx n="112" d="100"/>
          <a:sy n="112" d="100"/>
        </p:scale>
        <p:origin x="80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116FAF1F-08FC-4B87-A7D7-74A59024717B}"/>
    <pc:docChg chg="undo custSel delSld modSld">
      <pc:chgData name="Chervyakov, Andrey" userId="dbdfc4e7-c505-4785-a117-c03dfe609c52" providerId="ADAL" clId="{116FAF1F-08FC-4B87-A7D7-74A59024717B}" dt="2021-08-17T03:17:26.893" v="499" actId="207"/>
      <pc:docMkLst>
        <pc:docMk/>
      </pc:docMkLst>
      <pc:sldChg chg="modSp mod">
        <pc:chgData name="Chervyakov, Andrey" userId="dbdfc4e7-c505-4785-a117-c03dfe609c52" providerId="ADAL" clId="{116FAF1F-08FC-4B87-A7D7-74A59024717B}" dt="2021-08-15T08:48:50.231" v="351" actId="20577"/>
        <pc:sldMkLst>
          <pc:docMk/>
          <pc:sldMk cId="2261567071" sldId="928"/>
        </pc:sldMkLst>
        <pc:graphicFrameChg chg="mod modGraphic">
          <ac:chgData name="Chervyakov, Andrey" userId="dbdfc4e7-c505-4785-a117-c03dfe609c52" providerId="ADAL" clId="{116FAF1F-08FC-4B87-A7D7-74A59024717B}" dt="2021-08-15T08:48:50.231" v="351" actId="20577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mod">
        <pc:chgData name="Chervyakov, Andrey" userId="dbdfc4e7-c505-4785-a117-c03dfe609c52" providerId="ADAL" clId="{116FAF1F-08FC-4B87-A7D7-74A59024717B}" dt="2021-08-17T03:17:26.893" v="499" actId="207"/>
        <pc:sldMkLst>
          <pc:docMk/>
          <pc:sldMk cId="882654813" sldId="932"/>
        </pc:sldMkLst>
        <pc:graphicFrameChg chg="mod modGraphic">
          <ac:chgData name="Chervyakov, Andrey" userId="dbdfc4e7-c505-4785-a117-c03dfe609c52" providerId="ADAL" clId="{116FAF1F-08FC-4B87-A7D7-74A59024717B}" dt="2021-08-17T03:17:26.893" v="499" actId="207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del">
        <pc:chgData name="Chervyakov, Andrey" userId="dbdfc4e7-c505-4785-a117-c03dfe609c52" providerId="ADAL" clId="{116FAF1F-08FC-4B87-A7D7-74A59024717B}" dt="2021-08-15T08:50:44.515" v="359" actId="47"/>
        <pc:sldMkLst>
          <pc:docMk/>
          <pc:sldMk cId="4033084889" sldId="933"/>
        </pc:sldMkLst>
      </pc:sldChg>
    </pc:docChg>
  </pc:docChgLst>
  <pc:docChgLst>
    <pc:chgData name="Chervyakov, Andrey" userId="dbdfc4e7-c505-4785-a117-c03dfe609c52" providerId="ADAL" clId="{62C07E20-F13F-44B8-90E0-B7F189ABE67E}"/>
    <pc:docChg chg="undo redo custSel addSld delSld modSld sldOrd">
      <pc:chgData name="Chervyakov, Andrey" userId="dbdfc4e7-c505-4785-a117-c03dfe609c52" providerId="ADAL" clId="{62C07E20-F13F-44B8-90E0-B7F189ABE67E}" dt="2021-08-12T17:09:39.995" v="2117" actId="14100"/>
      <pc:docMkLst>
        <pc:docMk/>
      </pc:docMkLst>
      <pc:sldChg chg="addSp delSp modSp mod">
        <pc:chgData name="Chervyakov, Andrey" userId="dbdfc4e7-c505-4785-a117-c03dfe609c52" providerId="ADAL" clId="{62C07E20-F13F-44B8-90E0-B7F189ABE67E}" dt="2021-08-12T17:09:33.677" v="2116" actId="14734"/>
        <pc:sldMkLst>
          <pc:docMk/>
          <pc:sldMk cId="2261567071" sldId="928"/>
        </pc:sldMkLst>
        <pc:spChg chg="mod">
          <ac:chgData name="Chervyakov, Andrey" userId="dbdfc4e7-c505-4785-a117-c03dfe609c52" providerId="ADAL" clId="{62C07E20-F13F-44B8-90E0-B7F189ABE67E}" dt="2021-08-11T11:04:37.137" v="2" actId="20577"/>
          <ac:spMkLst>
            <pc:docMk/>
            <pc:sldMk cId="2261567071" sldId="928"/>
            <ac:spMk id="2" creationId="{4653FC17-6DDA-4C90-8331-B521BC2ADE4B}"/>
          </ac:spMkLst>
        </pc:spChg>
        <pc:spChg chg="del">
          <ac:chgData name="Chervyakov, Andrey" userId="dbdfc4e7-c505-4785-a117-c03dfe609c52" providerId="ADAL" clId="{62C07E20-F13F-44B8-90E0-B7F189ABE67E}" dt="2021-08-11T11:05:28.245" v="39" actId="478"/>
          <ac:spMkLst>
            <pc:docMk/>
            <pc:sldMk cId="2261567071" sldId="928"/>
            <ac:spMk id="3" creationId="{ECAC3BFE-4AFD-4151-BF68-35BBD0CB160E}"/>
          </ac:spMkLst>
        </pc:spChg>
        <pc:graphicFrameChg chg="add mod modGraphic">
          <ac:chgData name="Chervyakov, Andrey" userId="dbdfc4e7-c505-4785-a117-c03dfe609c52" providerId="ADAL" clId="{62C07E20-F13F-44B8-90E0-B7F189ABE67E}" dt="2021-08-12T17:09:33.677" v="2116" actId="14734"/>
          <ac:graphicFrameMkLst>
            <pc:docMk/>
            <pc:sldMk cId="2261567071" sldId="928"/>
            <ac:graphicFrameMk id="4" creationId="{1B307421-C5C1-435B-A1AE-7B1017B6CBE2}"/>
          </ac:graphicFrameMkLst>
        </pc:graphicFrameChg>
        <pc:graphicFrameChg chg="del mod modGraphic">
          <ac:chgData name="Chervyakov, Andrey" userId="dbdfc4e7-c505-4785-a117-c03dfe609c52" providerId="ADAL" clId="{62C07E20-F13F-44B8-90E0-B7F189ABE67E}" dt="2021-08-12T16:57:23.191" v="1991" actId="478"/>
          <ac:graphicFrameMkLst>
            <pc:docMk/>
            <pc:sldMk cId="2261567071" sldId="928"/>
            <ac:graphicFrameMk id="6" creationId="{00000000-0000-0000-0000-000000000000}"/>
          </ac:graphicFrameMkLst>
        </pc:graphicFrameChg>
      </pc:sldChg>
      <pc:sldChg chg="addSp delSp modSp del mod">
        <pc:chgData name="Chervyakov, Andrey" userId="dbdfc4e7-c505-4785-a117-c03dfe609c52" providerId="ADAL" clId="{62C07E20-F13F-44B8-90E0-B7F189ABE67E}" dt="2021-08-12T15:11:12.618" v="1277" actId="47"/>
        <pc:sldMkLst>
          <pc:docMk/>
          <pc:sldMk cId="3773716973" sldId="929"/>
        </pc:sldMkLst>
        <pc:spChg chg="del mod">
          <ac:chgData name="Chervyakov, Andrey" userId="dbdfc4e7-c505-4785-a117-c03dfe609c52" providerId="ADAL" clId="{62C07E20-F13F-44B8-90E0-B7F189ABE67E}" dt="2021-08-11T11:05:31.386" v="41" actId="478"/>
          <ac:spMkLst>
            <pc:docMk/>
            <pc:sldMk cId="3773716973" sldId="929"/>
            <ac:spMk id="3" creationId="{ECAC3BFE-4AFD-4151-BF68-35BBD0CB160E}"/>
          </ac:spMkLst>
        </pc:spChg>
        <pc:spChg chg="add del">
          <ac:chgData name="Chervyakov, Andrey" userId="dbdfc4e7-c505-4785-a117-c03dfe609c52" providerId="ADAL" clId="{62C07E20-F13F-44B8-90E0-B7F189ABE67E}" dt="2021-08-12T15:09:59.936" v="1272" actId="22"/>
          <ac:spMkLst>
            <pc:docMk/>
            <pc:sldMk cId="3773716973" sldId="929"/>
            <ac:spMk id="5" creationId="{E28EE66E-BFC9-4196-A7B6-658A4D63509A}"/>
          </ac:spMkLst>
        </pc:spChg>
        <pc:graphicFrameChg chg="mod modGraphic">
          <ac:chgData name="Chervyakov, Andrey" userId="dbdfc4e7-c505-4785-a117-c03dfe609c52" providerId="ADAL" clId="{62C07E20-F13F-44B8-90E0-B7F189ABE67E}" dt="2021-08-12T15:10:52.123" v="1276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  <pc:sldChg chg="new del">
        <pc:chgData name="Chervyakov, Andrey" userId="dbdfc4e7-c505-4785-a117-c03dfe609c52" providerId="ADAL" clId="{62C07E20-F13F-44B8-90E0-B7F189ABE67E}" dt="2021-08-12T16:29:44.944" v="1604" actId="47"/>
        <pc:sldMkLst>
          <pc:docMk/>
          <pc:sldMk cId="3566351871" sldId="930"/>
        </pc:sldMkLst>
      </pc:sldChg>
      <pc:sldChg chg="add del">
        <pc:chgData name="Chervyakov, Andrey" userId="dbdfc4e7-c505-4785-a117-c03dfe609c52" providerId="ADAL" clId="{62C07E20-F13F-44B8-90E0-B7F189ABE67E}" dt="2021-08-12T16:29:44.110" v="1603" actId="47"/>
        <pc:sldMkLst>
          <pc:docMk/>
          <pc:sldMk cId="3045152914" sldId="931"/>
        </pc:sldMkLst>
      </pc:sldChg>
      <pc:sldChg chg="addSp delSp modSp add mod ord">
        <pc:chgData name="Chervyakov, Andrey" userId="dbdfc4e7-c505-4785-a117-c03dfe609c52" providerId="ADAL" clId="{62C07E20-F13F-44B8-90E0-B7F189ABE67E}" dt="2021-08-12T17:09:39.995" v="2117" actId="14100"/>
        <pc:sldMkLst>
          <pc:docMk/>
          <pc:sldMk cId="882654813" sldId="932"/>
        </pc:sldMkLst>
        <pc:spChg chg="mod">
          <ac:chgData name="Chervyakov, Andrey" userId="dbdfc4e7-c505-4785-a117-c03dfe609c52" providerId="ADAL" clId="{62C07E20-F13F-44B8-90E0-B7F189ABE67E}" dt="2021-08-12T17:01:57.319" v="2052" actId="20577"/>
          <ac:spMkLst>
            <pc:docMk/>
            <pc:sldMk cId="882654813" sldId="932"/>
            <ac:spMk id="2" creationId="{4653FC17-6DDA-4C90-8331-B521BC2ADE4B}"/>
          </ac:spMkLst>
        </pc:spChg>
        <pc:graphicFrameChg chg="add del mod modGraphic">
          <ac:chgData name="Chervyakov, Andrey" userId="dbdfc4e7-c505-4785-a117-c03dfe609c52" providerId="ADAL" clId="{62C07E20-F13F-44B8-90E0-B7F189ABE67E}" dt="2021-08-12T16:56:49.428" v="1963" actId="21"/>
          <ac:graphicFrameMkLst>
            <pc:docMk/>
            <pc:sldMk cId="882654813" sldId="932"/>
            <ac:graphicFrameMk id="4" creationId="{B5AE7430-9D4E-4417-8883-08C1A7D3CECC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0.906" v="1965"/>
          <ac:graphicFrameMkLst>
            <pc:docMk/>
            <pc:sldMk cId="882654813" sldId="932"/>
            <ac:graphicFrameMk id="5" creationId="{D583FDD3-3C72-428F-9DAF-6DEC2C16CE1E}"/>
          </ac:graphicFrameMkLst>
        </pc:graphicFrameChg>
        <pc:graphicFrameChg chg="mod modGraphic">
          <ac:chgData name="Chervyakov, Andrey" userId="dbdfc4e7-c505-4785-a117-c03dfe609c52" providerId="ADAL" clId="{62C07E20-F13F-44B8-90E0-B7F189ABE67E}" dt="2021-08-12T17:09:39.995" v="2117" actId="14100"/>
          <ac:graphicFrameMkLst>
            <pc:docMk/>
            <pc:sldMk cId="882654813" sldId="932"/>
            <ac:graphicFrameMk id="6" creationId="{00000000-0000-0000-0000-000000000000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1.954" v="1967"/>
          <ac:graphicFrameMkLst>
            <pc:docMk/>
            <pc:sldMk cId="882654813" sldId="932"/>
            <ac:graphicFrameMk id="7" creationId="{DE0C8A41-FF31-4EB8-BA1A-951A79E5F415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03.915" v="1976" actId="21"/>
          <ac:graphicFrameMkLst>
            <pc:docMk/>
            <pc:sldMk cId="882654813" sldId="932"/>
            <ac:graphicFrameMk id="8" creationId="{069E16ED-B6CC-45A2-BB80-4DCED972BFE6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6:55.956" v="1972"/>
          <ac:graphicFrameMkLst>
            <pc:docMk/>
            <pc:sldMk cId="882654813" sldId="932"/>
            <ac:graphicFrameMk id="9" creationId="{5FD3B9D1-F597-4131-A3DA-1CEA8C41BEBF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0.682" v="1975" actId="21"/>
          <ac:graphicFrameMkLst>
            <pc:docMk/>
            <pc:sldMk cId="882654813" sldId="932"/>
            <ac:graphicFrameMk id="10" creationId="{48F4035E-DCA3-4426-B94B-BF6CCD86281E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5.372" v="1978"/>
          <ac:graphicFrameMkLst>
            <pc:docMk/>
            <pc:sldMk cId="882654813" sldId="932"/>
            <ac:graphicFrameMk id="11" creationId="{A914939F-E37A-44AB-8E2F-43850D732CE2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06.266" v="1980"/>
          <ac:graphicFrameMkLst>
            <pc:docMk/>
            <pc:sldMk cId="882654813" sldId="932"/>
            <ac:graphicFrameMk id="12" creationId="{3F997AD9-F6B4-42B3-B834-EC7C0E04E4E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4.350" v="1985" actId="21"/>
          <ac:graphicFrameMkLst>
            <pc:docMk/>
            <pc:sldMk cId="882654813" sldId="932"/>
            <ac:graphicFrameMk id="13" creationId="{544A2177-6E37-4DBF-AAB9-CE8FBCFE3BE3}"/>
          </ac:graphicFrameMkLst>
        </pc:graphicFrameChg>
        <pc:graphicFrameChg chg="add del mod">
          <ac:chgData name="Chervyakov, Andrey" userId="dbdfc4e7-c505-4785-a117-c03dfe609c52" providerId="ADAL" clId="{62C07E20-F13F-44B8-90E0-B7F189ABE67E}" dt="2021-08-12T16:57:15.696" v="1987"/>
          <ac:graphicFrameMkLst>
            <pc:docMk/>
            <pc:sldMk cId="882654813" sldId="932"/>
            <ac:graphicFrameMk id="14" creationId="{A0A92023-493D-4748-9755-1AF0F7DFFFB6}"/>
          </ac:graphicFrameMkLst>
        </pc:graphicFrameChg>
        <pc:graphicFrameChg chg="add del mod modGraphic">
          <ac:chgData name="Chervyakov, Andrey" userId="dbdfc4e7-c505-4785-a117-c03dfe609c52" providerId="ADAL" clId="{62C07E20-F13F-44B8-90E0-B7F189ABE67E}" dt="2021-08-12T16:57:19.078" v="1990" actId="21"/>
          <ac:graphicFrameMkLst>
            <pc:docMk/>
            <pc:sldMk cId="882654813" sldId="932"/>
            <ac:graphicFrameMk id="15" creationId="{3037866F-3931-4632-85B1-A1044BC35FE2}"/>
          </ac:graphicFrameMkLst>
        </pc:graphicFrameChg>
      </pc:sldChg>
      <pc:sldChg chg="modSp add mod">
        <pc:chgData name="Chervyakov, Andrey" userId="dbdfc4e7-c505-4785-a117-c03dfe609c52" providerId="ADAL" clId="{62C07E20-F13F-44B8-90E0-B7F189ABE67E}" dt="2021-08-12T16:59:02.582" v="2018" actId="20577"/>
        <pc:sldMkLst>
          <pc:docMk/>
          <pc:sldMk cId="4033084889" sldId="933"/>
        </pc:sldMkLst>
        <pc:spChg chg="mod">
          <ac:chgData name="Chervyakov, Andrey" userId="dbdfc4e7-c505-4785-a117-c03dfe609c52" providerId="ADAL" clId="{62C07E20-F13F-44B8-90E0-B7F189ABE67E}" dt="2021-08-12T16:57:56.016" v="2002" actId="20577"/>
          <ac:spMkLst>
            <pc:docMk/>
            <pc:sldMk cId="4033084889" sldId="933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62C07E20-F13F-44B8-90E0-B7F189ABE67E}" dt="2021-08-12T16:59:02.582" v="2018" actId="20577"/>
          <ac:graphicFrameMkLst>
            <pc:docMk/>
            <pc:sldMk cId="4033084889" sldId="933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7D5BE7E1-0BA9-4E54-B647-7AE9D5608700}"/>
    <pc:docChg chg="modSld">
      <pc:chgData name="Chervyakov, Andrey" userId="dbdfc4e7-c505-4785-a117-c03dfe609c52" providerId="ADAL" clId="{7D5BE7E1-0BA9-4E54-B647-7AE9D5608700}" dt="2021-05-26T15:48:57.992" v="23" actId="2165"/>
      <pc:docMkLst>
        <pc:docMk/>
      </pc:docMkLst>
      <pc:sldChg chg="modSp mod">
        <pc:chgData name="Chervyakov, Andrey" userId="dbdfc4e7-c505-4785-a117-c03dfe609c52" providerId="ADAL" clId="{7D5BE7E1-0BA9-4E54-B647-7AE9D5608700}" dt="2021-05-26T15:48:57.992" v="23" actId="2165"/>
        <pc:sldMkLst>
          <pc:docMk/>
          <pc:sldMk cId="3773716973" sldId="929"/>
        </pc:sldMkLst>
        <pc:graphicFrameChg chg="mod modGraphic">
          <ac:chgData name="Chervyakov, Andrey" userId="dbdfc4e7-c505-4785-a117-c03dfe609c52" providerId="ADAL" clId="{7D5BE7E1-0BA9-4E54-B647-7AE9D5608700}" dt="2021-05-26T15:48:57.992" v="23" actId="2165"/>
          <ac:graphicFrameMkLst>
            <pc:docMk/>
            <pc:sldMk cId="3773716973" sldId="929"/>
            <ac:graphicFrameMk id="6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0A4E9C2C-DC17-4947-99CD-090A427FA45C}"/>
    <pc:docChg chg="undo custSel addSld delSld modSld sldOrd">
      <pc:chgData name="Chervyakov, Andrey" userId="dbdfc4e7-c505-4785-a117-c03dfe609c52" providerId="ADAL" clId="{0A4E9C2C-DC17-4947-99CD-090A427FA45C}" dt="2021-10-30T16:39:30.298" v="382"/>
      <pc:docMkLst>
        <pc:docMk/>
      </pc:docMkLst>
      <pc:sldChg chg="delSp modSp del mod ord">
        <pc:chgData name="Chervyakov, Andrey" userId="dbdfc4e7-c505-4785-a117-c03dfe609c52" providerId="ADAL" clId="{0A4E9C2C-DC17-4947-99CD-090A427FA45C}" dt="2021-10-30T14:11:27.852" v="378" actId="47"/>
        <pc:sldMkLst>
          <pc:docMk/>
          <pc:sldMk cId="2291457656" sldId="984"/>
        </pc:sldMkLst>
        <pc:graphicFrameChg chg="del">
          <ac:chgData name="Chervyakov, Andrey" userId="dbdfc4e7-c505-4785-a117-c03dfe609c52" providerId="ADAL" clId="{0A4E9C2C-DC17-4947-99CD-090A427FA45C}" dt="2021-10-30T11:39:33.346" v="3" actId="478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mod ord modGraphic">
          <ac:chgData name="Chervyakov, Andrey" userId="dbdfc4e7-c505-4785-a117-c03dfe609c52" providerId="ADAL" clId="{0A4E9C2C-DC17-4947-99CD-090A427FA45C}" dt="2021-10-30T12:10:42.639" v="48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add del">
        <pc:chgData name="Chervyakov, Andrey" userId="dbdfc4e7-c505-4785-a117-c03dfe609c52" providerId="ADAL" clId="{0A4E9C2C-DC17-4947-99CD-090A427FA45C}" dt="2021-10-30T14:14:33.462" v="381" actId="47"/>
        <pc:sldMkLst>
          <pc:docMk/>
          <pc:sldMk cId="3044278139" sldId="985"/>
        </pc:sldMkLst>
      </pc:sldChg>
      <pc:sldChg chg="addSp delSp modSp add mod">
        <pc:chgData name="Chervyakov, Andrey" userId="dbdfc4e7-c505-4785-a117-c03dfe609c52" providerId="ADAL" clId="{0A4E9C2C-DC17-4947-99CD-090A427FA45C}" dt="2021-10-30T16:39:30.298" v="382"/>
        <pc:sldMkLst>
          <pc:docMk/>
          <pc:sldMk cId="392310122" sldId="986"/>
        </pc:sldMkLst>
        <pc:graphicFrameChg chg="mod modGraphic">
          <ac:chgData name="Chervyakov, Andrey" userId="dbdfc4e7-c505-4785-a117-c03dfe609c52" providerId="ADAL" clId="{0A4E9C2C-DC17-4947-99CD-090A427FA45C}" dt="2021-10-30T14:07:11.493" v="330" actId="2161"/>
          <ac:graphicFrameMkLst>
            <pc:docMk/>
            <pc:sldMk cId="392310122" sldId="986"/>
            <ac:graphicFrameMk id="4" creationId="{1B307421-C5C1-435B-A1AE-7B1017B6CBE2}"/>
          </ac:graphicFrameMkLst>
        </pc:graphicFrameChg>
        <pc:graphicFrameChg chg="del">
          <ac:chgData name="Chervyakov, Andrey" userId="dbdfc4e7-c505-4785-a117-c03dfe609c52" providerId="ADAL" clId="{0A4E9C2C-DC17-4947-99CD-090A427FA45C}" dt="2021-10-30T11:39:38.252" v="6" actId="478"/>
          <ac:graphicFrameMkLst>
            <pc:docMk/>
            <pc:sldMk cId="392310122" sldId="986"/>
            <ac:graphicFrameMk id="5" creationId="{888E951B-C3CD-4623-B175-0429F226832C}"/>
          </ac:graphicFrameMkLst>
        </pc:graphicFrameChg>
        <pc:graphicFrameChg chg="add mod modGraphic">
          <ac:chgData name="Chervyakov, Andrey" userId="dbdfc4e7-c505-4785-a117-c03dfe609c52" providerId="ADAL" clId="{0A4E9C2C-DC17-4947-99CD-090A427FA45C}" dt="2021-10-30T16:39:30.298" v="382"/>
          <ac:graphicFrameMkLst>
            <pc:docMk/>
            <pc:sldMk cId="392310122" sldId="986"/>
            <ac:graphicFrameMk id="6" creationId="{7714BDAF-DD75-44A2-A6D2-EA55E7250902}"/>
          </ac:graphicFrameMkLst>
        </pc:graphicFrameChg>
      </pc:sldChg>
    </pc:docChg>
  </pc:docChgLst>
  <pc:docChgLst>
    <pc:chgData name="Chervyakov, Andrey" userId="dbdfc4e7-c505-4785-a117-c03dfe609c52" providerId="ADAL" clId="{AAACA8CF-76E3-4D5B-AD04-03019887EE44}"/>
    <pc:docChg chg="undo redo custSel addSld delSld modSld sldOrd">
      <pc:chgData name="Chervyakov, Andrey" userId="dbdfc4e7-c505-4785-a117-c03dfe609c52" providerId="ADAL" clId="{AAACA8CF-76E3-4D5B-AD04-03019887EE44}" dt="2021-10-28T12:21:27.802" v="801" actId="2890"/>
      <pc:docMkLst>
        <pc:docMk/>
      </pc:docMkLst>
      <pc:sldChg chg="modSp del mod ord">
        <pc:chgData name="Chervyakov, Andrey" userId="dbdfc4e7-c505-4785-a117-c03dfe609c52" providerId="ADAL" clId="{AAACA8CF-76E3-4D5B-AD04-03019887EE44}" dt="2021-10-28T12:15:34.559" v="737" actId="47"/>
        <pc:sldMkLst>
          <pc:docMk/>
          <pc:sldMk cId="2261567071" sldId="928"/>
        </pc:sldMkLst>
        <pc:spChg chg="mod">
          <ac:chgData name="Chervyakov, Andrey" userId="dbdfc4e7-c505-4785-a117-c03dfe609c52" providerId="ADAL" clId="{AAACA8CF-76E3-4D5B-AD04-03019887EE44}" dt="2021-10-28T08:45:21.320" v="0" actId="20577"/>
          <ac:spMkLst>
            <pc:docMk/>
            <pc:sldMk cId="2261567071" sldId="928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07:07.727" v="644" actId="6549"/>
          <ac:graphicFrameMkLst>
            <pc:docMk/>
            <pc:sldMk cId="2261567071" sldId="928"/>
            <ac:graphicFrameMk id="4" creationId="{1B307421-C5C1-435B-A1AE-7B1017B6CBE2}"/>
          </ac:graphicFrameMkLst>
        </pc:graphicFrameChg>
      </pc:sldChg>
      <pc:sldChg chg="modSp del mod">
        <pc:chgData name="Chervyakov, Andrey" userId="dbdfc4e7-c505-4785-a117-c03dfe609c52" providerId="ADAL" clId="{AAACA8CF-76E3-4D5B-AD04-03019887EE44}" dt="2021-10-28T12:15:32.823" v="736" actId="47"/>
        <pc:sldMkLst>
          <pc:docMk/>
          <pc:sldMk cId="882654813" sldId="932"/>
        </pc:sldMkLst>
        <pc:spChg chg="mod">
          <ac:chgData name="Chervyakov, Andrey" userId="dbdfc4e7-c505-4785-a117-c03dfe609c52" providerId="ADAL" clId="{AAACA8CF-76E3-4D5B-AD04-03019887EE44}" dt="2021-10-28T08:45:23.908" v="1" actId="20577"/>
          <ac:spMkLst>
            <pc:docMk/>
            <pc:sldMk cId="882654813" sldId="932"/>
            <ac:spMk id="2" creationId="{4653FC17-6DDA-4C90-8331-B521BC2ADE4B}"/>
          </ac:spMkLst>
        </pc:spChg>
        <pc:graphicFrameChg chg="mod modGraphic">
          <ac:chgData name="Chervyakov, Andrey" userId="dbdfc4e7-c505-4785-a117-c03dfe609c52" providerId="ADAL" clId="{AAACA8CF-76E3-4D5B-AD04-03019887EE44}" dt="2021-10-28T12:13:29.475" v="727" actId="21"/>
          <ac:graphicFrameMkLst>
            <pc:docMk/>
            <pc:sldMk cId="882654813" sldId="932"/>
            <ac:graphicFrameMk id="6" creationId="{00000000-0000-0000-0000-000000000000}"/>
          </ac:graphicFrameMkLst>
        </pc:graphicFrameChg>
      </pc:sldChg>
      <pc:sldChg chg="add">
        <pc:chgData name="Chervyakov, Andrey" userId="dbdfc4e7-c505-4785-a117-c03dfe609c52" providerId="ADAL" clId="{AAACA8CF-76E3-4D5B-AD04-03019887EE44}" dt="2021-10-28T09:26:06.208" v="120"/>
        <pc:sldMkLst>
          <pc:docMk/>
          <pc:sldMk cId="1621117528" sldId="982"/>
        </pc:sldMkLst>
      </pc:sldChg>
      <pc:sldChg chg="new del">
        <pc:chgData name="Chervyakov, Andrey" userId="dbdfc4e7-c505-4785-a117-c03dfe609c52" providerId="ADAL" clId="{AAACA8CF-76E3-4D5B-AD04-03019887EE44}" dt="2021-10-28T12:15:46.610" v="742" actId="47"/>
        <pc:sldMkLst>
          <pc:docMk/>
          <pc:sldMk cId="4102108793" sldId="983"/>
        </pc:sldMkLst>
      </pc:sldChg>
      <pc:sldChg chg="addSp modSp add mod">
        <pc:chgData name="Chervyakov, Andrey" userId="dbdfc4e7-c505-4785-a117-c03dfe609c52" providerId="ADAL" clId="{AAACA8CF-76E3-4D5B-AD04-03019887EE44}" dt="2021-10-28T12:21:22.978" v="799" actId="20577"/>
        <pc:sldMkLst>
          <pc:docMk/>
          <pc:sldMk cId="2291457656" sldId="984"/>
        </pc:sldMkLst>
        <pc:graphicFrameChg chg="mod modGraphic">
          <ac:chgData name="Chervyakov, Andrey" userId="dbdfc4e7-c505-4785-a117-c03dfe609c52" providerId="ADAL" clId="{AAACA8CF-76E3-4D5B-AD04-03019887EE44}" dt="2021-10-28T12:09:50.582" v="669" actId="14734"/>
          <ac:graphicFrameMkLst>
            <pc:docMk/>
            <pc:sldMk cId="2291457656" sldId="984"/>
            <ac:graphicFrameMk id="4" creationId="{1B307421-C5C1-435B-A1AE-7B1017B6CBE2}"/>
          </ac:graphicFrameMkLst>
        </pc:graphicFrameChg>
        <pc:graphicFrameChg chg="add mod modGraphic">
          <ac:chgData name="Chervyakov, Andrey" userId="dbdfc4e7-c505-4785-a117-c03dfe609c52" providerId="ADAL" clId="{AAACA8CF-76E3-4D5B-AD04-03019887EE44}" dt="2021-10-28T12:21:22.978" v="799" actId="20577"/>
          <ac:graphicFrameMkLst>
            <pc:docMk/>
            <pc:sldMk cId="2291457656" sldId="984"/>
            <ac:graphicFrameMk id="5" creationId="{888E951B-C3CD-4623-B175-0429F226832C}"/>
          </ac:graphicFrameMkLst>
        </pc:graphicFrameChg>
      </pc:sldChg>
      <pc:sldChg chg="modSp add mod ord">
        <pc:chgData name="Chervyakov, Andrey" userId="dbdfc4e7-c505-4785-a117-c03dfe609c52" providerId="ADAL" clId="{AAACA8CF-76E3-4D5B-AD04-03019887EE44}" dt="2021-10-28T12:15:44.742" v="741"/>
        <pc:sldMkLst>
          <pc:docMk/>
          <pc:sldMk cId="3044278139" sldId="985"/>
        </pc:sldMkLst>
        <pc:graphicFrameChg chg="modGraphic">
          <ac:chgData name="Chervyakov, Andrey" userId="dbdfc4e7-c505-4785-a117-c03dfe609c52" providerId="ADAL" clId="{AAACA8CF-76E3-4D5B-AD04-03019887EE44}" dt="2021-10-28T12:15:42.831" v="739" actId="21"/>
          <ac:graphicFrameMkLst>
            <pc:docMk/>
            <pc:sldMk cId="3044278139" sldId="985"/>
            <ac:graphicFrameMk id="4" creationId="{1B307421-C5C1-435B-A1AE-7B1017B6CBE2}"/>
          </ac:graphicFrameMkLst>
        </pc:graphicFrameChg>
      </pc:sldChg>
      <pc:sldChg chg="add del">
        <pc:chgData name="Chervyakov, Andrey" userId="dbdfc4e7-c505-4785-a117-c03dfe609c52" providerId="ADAL" clId="{AAACA8CF-76E3-4D5B-AD04-03019887EE44}" dt="2021-10-28T12:21:27.802" v="801" actId="2890"/>
        <pc:sldMkLst>
          <pc:docMk/>
          <pc:sldMk cId="548627070" sldId="986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/>
              <a:t>RAN4#101-e </a:t>
            </a:r>
            <a:r>
              <a:rPr lang="en-US" b="1" dirty="0" smtClean="0"/>
              <a:t>main </a:t>
            </a:r>
            <a:r>
              <a:rPr lang="en-US" b="1" dirty="0"/>
              <a:t>session GTW schedule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4" name="表格 5">
            <a:extLst>
              <a:ext uri="{FF2B5EF4-FFF2-40B4-BE49-F238E27FC236}">
                <a16:creationId xmlns="" xmlns:a16="http://schemas.microsoft.com/office/drawing/2014/main" id="{1B307421-C5C1-435B-A1AE-7B1017B6CB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8394134"/>
              </p:ext>
            </p:extLst>
          </p:nvPr>
        </p:nvGraphicFramePr>
        <p:xfrm>
          <a:off x="401652" y="1273320"/>
          <a:ext cx="11116432" cy="191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8846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7199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5597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210128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1 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+mj-ea"/>
                        <a:ea typeface="+mj-ea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6971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016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nd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[128]: topic #2 (1.5h)</a:t>
                      </a:r>
                      <a:endParaRPr lang="pt-BR" altLang="zh-CN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787127252"/>
                  </a:ext>
                </a:extLst>
              </a:tr>
              <a:tr h="170376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NR_ext_to_71GHz [129]: topic #1, #2, #3; topic #6 emission FCC vs ETSI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386938280"/>
                  </a:ext>
                </a:extLst>
              </a:tr>
              <a:tr h="175638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3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rd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Wednesday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NR_RedCap [133]: topic #1, #4 (1.5h)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2001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[125]: sub-topic #1-1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NRSL_enh [126]: sub-topic #1-1, 1-3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2-1</a:t>
                      </a:r>
                      <a:endParaRPr lang="pt-BR" sz="1050" b="0" kern="1200" dirty="0" smtClean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24680622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4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Thursday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NR_cov_enh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[131]: topic #1 except for #1-7 (2h)</a:t>
                      </a:r>
                      <a:endParaRPr lang="pt-BR" altLang="zh-CN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9088986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NR_HST_FR2 [124]: topic #2 (sub-topic #2-3)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294813806"/>
                  </a:ext>
                </a:extLst>
              </a:tr>
              <a:tr h="160197">
                <a:tc rowSpan="2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sz="1100" b="0" kern="1200" baseline="300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n-NO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NR_TxD [123]: topic #2, #3 (2h)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212345203"/>
                  </a:ext>
                </a:extLst>
              </a:tr>
              <a:tr h="160197">
                <a:tc v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[122]: topic #1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503294280"/>
                  </a:ext>
                </a:extLst>
              </a:tr>
            </a:tbl>
          </a:graphicData>
        </a:graphic>
      </p:graphicFrame>
      <p:graphicFrame>
        <p:nvGraphicFramePr>
          <p:cNvPr id="6" name="表格 5">
            <a:extLst>
              <a:ext uri="{FF2B5EF4-FFF2-40B4-BE49-F238E27FC236}">
                <a16:creationId xmlns="" xmlns:a16="http://schemas.microsoft.com/office/drawing/2014/main" id="{7714BDAF-DD75-44A2-A6D2-EA55E72509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2695991"/>
              </p:ext>
            </p:extLst>
          </p:nvPr>
        </p:nvGraphicFramePr>
        <p:xfrm>
          <a:off x="401652" y="3899877"/>
          <a:ext cx="11116431" cy="22326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5683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799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36044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42202">
                <a:tc gridSpan="3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  <a:latin typeface="+mn-lt"/>
                          <a:ea typeface="微软雅黑" panose="020B0503020204020204" pitchFamily="34" charset="-122"/>
                        </a:rPr>
                        <a:t>Week 2</a:t>
                      </a:r>
                      <a:endParaRPr lang="zh-CN" sz="1200" b="0" dirty="0">
                        <a:effectLst/>
                        <a:latin typeface="+mn-lt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 anchor="ctr"/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zh-CN" sz="1200" dirty="0"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0640" marR="40640" marT="9525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30938">
                <a:tc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100" b="0" dirty="0">
                          <a:effectLst/>
                          <a:latin typeface="+mn-lt"/>
                          <a:ea typeface="+mj-ea"/>
                        </a:rPr>
                        <a:t>Meeting</a:t>
                      </a:r>
                      <a:r>
                        <a:rPr lang="en-US" altLang="zh-CN" sz="1100" b="0" baseline="0" dirty="0">
                          <a:effectLst/>
                          <a:latin typeface="+mn-lt"/>
                          <a:ea typeface="+mj-ea"/>
                        </a:rPr>
                        <a:t> 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Topics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en-US" altLang="zh-CN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Duration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65155733"/>
                  </a:ext>
                </a:extLst>
              </a:tr>
              <a:tr h="6821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8</a:t>
                      </a:r>
                      <a:r>
                        <a:rPr lang="en-US" sz="1100" b="0" baseline="30000" dirty="0">
                          <a:effectLst/>
                          <a:latin typeface="+mn-lt"/>
                          <a:ea typeface="+mj-ea"/>
                        </a:rPr>
                        <a:t>th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 / Monday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[120]: topic #1,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#2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sz="110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NR_RF_FR2_enh2 [121]: topic #1,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#3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(1h)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886541823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9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j-ea"/>
                          <a:cs typeface="+mn-cs"/>
                        </a:rPr>
                        <a:t>Tuesday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NR_RF_FR1_enh_IntraHPUE [119]: </a:t>
                      </a:r>
                      <a:r>
                        <a:rPr lang="pt-BR" altLang="zh-CN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sub-topic #2-1, #3-1, #4-1/4-2, #5-1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WFs </a:t>
                      </a:r>
                      <a:r>
                        <a:rPr lang="pt-BR" altLang="zh-CN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(2h)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Checking point for [</a:t>
                      </a:r>
                      <a:r>
                        <a:rPr lang="en-US" altLang="zh-CN" sz="1050" b="0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127], [125~126],</a:t>
                      </a: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[133], [128], [129</a:t>
                      </a:r>
                      <a:r>
                        <a:rPr lang="pt-BR" sz="1050" b="0" strike="sngStrike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],</a:t>
                      </a:r>
                      <a:r>
                        <a:rPr lang="en-US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strike="sngStrike" kern="1200" baseline="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[131]</a:t>
                      </a:r>
                      <a:endParaRPr lang="pt-BR" sz="1050" b="0" strike="sngStrike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72AF2F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72AF2F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907736055"/>
                  </a:ext>
                </a:extLst>
              </a:tr>
              <a:tr h="0">
                <a:tc rowSpan="3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10</a:t>
                      </a:r>
                      <a:r>
                        <a:rPr lang="en-US" altLang="zh-CN" sz="1100" b="0" kern="1200" baseline="300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altLang="zh-CN" sz="1100" b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Wednesday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NR_6GHz_unlic_EU [104]: topic #1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60min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lang="en-US" altLang="zh-CN" sz="1050" b="0" kern="1200" dirty="0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[139]: topic</a:t>
                      </a:r>
                      <a:r>
                        <a:rPr lang="en-US" altLang="zh-CN" sz="105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#4, #5, #6, #7</a:t>
                      </a:r>
                      <a:r>
                        <a:rPr lang="en-US" altLang="zh-CN" sz="1050" b="0" kern="1200" dirty="0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strike="sngStrike" kern="1200" dirty="0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(1h reserved, checking with moderator later)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altLang="zh-CN" sz="1050" b="0" kern="1200" baseline="0" dirty="0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 </a:t>
                      </a:r>
                      <a:r>
                        <a:rPr lang="en-US" altLang="zh-CN" sz="1050" b="0" kern="1200" dirty="0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marL="0" algn="l" defTabSz="914354" rtl="0" eaLnBrk="1" latinLnBrk="0" hangingPunct="1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j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err="1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NR_Power_Limit_CA_DC</a:t>
                      </a:r>
                      <a:r>
                        <a:rPr lang="en-US" altLang="zh-CN" sz="1050" b="0" kern="1200" dirty="0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[116]: topic #1-2</a:t>
                      </a: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pt-BR" sz="1050" b="0" kern="1200" dirty="0" smtClean="0">
                          <a:solidFill>
                            <a:srgbClr val="00B05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30min</a:t>
                      </a:r>
                      <a:endParaRPr lang="pt-BR" sz="1050" b="0" kern="1200" dirty="0">
                        <a:solidFill>
                          <a:srgbClr val="00B050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</a:tr>
              <a:tr h="97033">
                <a:tc rowSpan="2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altLang="en-US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FS_NR_eff_BW_util</a:t>
                      </a:r>
                      <a:r>
                        <a:rPr lang="en-US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[134]: topic #4 + potential TPs (1.5h)</a:t>
                      </a:r>
                      <a:endParaRPr 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3868545242"/>
                  </a:ext>
                </a:extLst>
              </a:tr>
              <a:tr h="97033">
                <a:tc vMerge="1">
                  <a:txBody>
                    <a:bodyPr/>
                    <a:lstStyle/>
                    <a:p>
                      <a:pPr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11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</a:t>
                      </a:r>
                      <a:r>
                        <a:rPr lang="en-US" sz="1100" b="0" dirty="0">
                          <a:effectLst/>
                          <a:latin typeface="+mn-lt"/>
                          <a:ea typeface="+mj-ea"/>
                        </a:rPr>
                        <a:t>Thursday</a:t>
                      </a:r>
                      <a:endParaRPr lang="zh-CN" sz="1100" b="0" dirty="0">
                        <a:effectLst/>
                        <a:latin typeface="+mn-lt"/>
                        <a:ea typeface="+mj-ea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Early return to </a:t>
                      </a:r>
                      <a:r>
                        <a:rPr lang="en-US" altLang="zh-CN" sz="1050" b="0" kern="120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[124],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[120~122], [131],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[128, 129]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lang="en-US" altLang="zh-CN" sz="1050" b="0" strike="sngStrike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[133], [125~127]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b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lang="en-US" altLang="zh-CN" sz="1050" b="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If time is allowed, return to</a:t>
                      </a:r>
                      <a:r>
                        <a:rPr lang="en-US" altLang="zh-CN" sz="1050" b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 [123], [119], [104]</a:t>
                      </a:r>
                      <a:endParaRPr lang="en-US" altLang="zh-CN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90min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07262"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375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November 12</a:t>
                      </a:r>
                      <a:r>
                        <a:rPr lang="en-US" sz="1100" b="0" kern="1200" baseline="300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</a:t>
                      </a:r>
                      <a:r>
                        <a:rPr lang="en-US" sz="1100" b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 Friday</a:t>
                      </a:r>
                      <a:endParaRPr lang="zh-CN" altLang="en-US" sz="1100" b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050" b="0" kern="1200" dirty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Extended topics / Final round (Return to) 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altLang="zh-CN" sz="1050" b="0" kern="1200" dirty="0" smtClean="0">
                          <a:solidFill>
                            <a:schemeClr val="tx1"/>
                          </a:solidFill>
                          <a:latin typeface="+mn-lt"/>
                          <a:ea typeface="微软雅黑" panose="020B0503020204020204" pitchFamily="34" charset="-122"/>
                          <a:cs typeface="+mn-cs"/>
                        </a:rPr>
                        <a:t>180min</a:t>
                      </a:r>
                      <a:endParaRPr lang="zh-CN" altLang="en-US" sz="1050" b="0" kern="1200" dirty="0">
                        <a:solidFill>
                          <a:schemeClr val="tx1"/>
                        </a:solidFill>
                        <a:latin typeface="+mn-lt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0640" marR="40640" marT="9525" marB="0" anchor="ctr"/>
                </a:tc>
                <a:extLst>
                  <a:ext uri="{0D108BD9-81ED-4DB2-BD59-A6C34878D82A}">
                    <a16:rowId xmlns="" xmlns:a16="http://schemas.microsoft.com/office/drawing/2014/main" val="1590834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310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矩形 83"/>
          <p:cNvSpPr/>
          <p:nvPr/>
        </p:nvSpPr>
        <p:spPr bwMode="auto">
          <a:xfrm flipV="1">
            <a:off x="10357992" y="2081332"/>
            <a:ext cx="914400" cy="266019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3" name="矩形 2"/>
          <p:cNvSpPr/>
          <p:nvPr/>
        </p:nvSpPr>
        <p:spPr bwMode="auto">
          <a:xfrm flipV="1">
            <a:off x="9527237" y="5578527"/>
            <a:ext cx="914400" cy="5101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5942" y="1882970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Email discussion procedures/timelines</a:t>
            </a:r>
            <a:endParaRPr lang="ru-RU" dirty="0"/>
          </a:p>
        </p:txBody>
      </p:sp>
      <p:sp>
        <p:nvSpPr>
          <p:cNvPr id="20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853733" y="6182656"/>
            <a:ext cx="882000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Time</a:t>
            </a:r>
            <a:r>
              <a:rPr lang="en-US" altLang="zh-CN" sz="900" b="1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line for moderator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53460" y="6182656"/>
            <a:ext cx="882000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Deadline for comments and </a:t>
            </a:r>
            <a:r>
              <a:rPr lang="en-US" sz="9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tdoc</a:t>
            </a:r>
            <a:endParaRPr kumimoji="0" lang="en-US" sz="9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1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856902" y="6182656"/>
            <a:ext cx="882000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GTW session</a:t>
            </a:r>
          </a:p>
        </p:txBody>
      </p:sp>
      <p:sp>
        <p:nvSpPr>
          <p:cNvPr id="213" name="TextBox 1">
            <a:extLst>
              <a:ext uri="{FF2B5EF4-FFF2-40B4-BE49-F238E27FC236}">
                <a16:creationId xmlns="" xmlns:a16="http://schemas.microsoft.com/office/drawing/2014/main" id="{E151FB97-9B3A-4312-805C-6B499B697A34}"/>
              </a:ext>
            </a:extLst>
          </p:cNvPr>
          <p:cNvSpPr txBox="1"/>
          <p:nvPr/>
        </p:nvSpPr>
        <p:spPr>
          <a:xfrm>
            <a:off x="490102" y="5863337"/>
            <a:ext cx="592763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1: Comments and </a:t>
            </a:r>
            <a:r>
              <a:rPr lang="en-US" sz="1000" b="1" dirty="0" err="1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submitted after the deadlines will not be considered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lvl="0">
              <a:defRPr/>
            </a:pP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Note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US" sz="1000" b="1" noProof="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: </a:t>
            </a:r>
            <a:r>
              <a:rPr lang="en-US" sz="10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Email discussion procedures/timelines are not included. </a:t>
            </a:r>
          </a:p>
          <a:p>
            <a:pPr lvl="0"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Note 3: During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quiet periods, no email should be sent out.</a:t>
            </a:r>
          </a:p>
        </p:txBody>
      </p:sp>
      <p:sp>
        <p:nvSpPr>
          <p:cNvPr id="7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265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96736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8120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65679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501502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346213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190925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035637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880348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725060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569771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5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414479" y="1877632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15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203" y="205644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936171" y="204646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2787999" y="2053586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3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3632211" y="2060704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4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4484041" y="204218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5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5328251" y="2049305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6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6172458" y="204787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7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016664" y="205499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8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7860876" y="2053571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9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8705086" y="2060689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0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9549297" y="2050718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0393507" y="2057837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72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1230098" y="2047863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" name="直接连接符 19"/>
          <p:cNvCxnSpPr/>
          <p:nvPr/>
        </p:nvCxnSpPr>
        <p:spPr bwMode="auto">
          <a:xfrm>
            <a:off x="670431" y="2069587"/>
            <a:ext cx="10552050" cy="0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3" name="直接连接符 172"/>
          <p:cNvCxnSpPr/>
          <p:nvPr/>
        </p:nvCxnSpPr>
        <p:spPr bwMode="auto">
          <a:xfrm>
            <a:off x="685665" y="5730028"/>
            <a:ext cx="11326783" cy="1425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4" name="直接连接符 173"/>
          <p:cNvCxnSpPr/>
          <p:nvPr/>
        </p:nvCxnSpPr>
        <p:spPr bwMode="auto">
          <a:xfrm>
            <a:off x="685664" y="3865831"/>
            <a:ext cx="11325838" cy="25315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5" name="直接连接符 174"/>
          <p:cNvCxnSpPr/>
          <p:nvPr/>
        </p:nvCxnSpPr>
        <p:spPr bwMode="auto">
          <a:xfrm>
            <a:off x="670431" y="4724575"/>
            <a:ext cx="11385926" cy="3804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6" name="直接连接符 175"/>
          <p:cNvCxnSpPr/>
          <p:nvPr/>
        </p:nvCxnSpPr>
        <p:spPr bwMode="auto">
          <a:xfrm flipV="1">
            <a:off x="676775" y="2965671"/>
            <a:ext cx="11366577" cy="1"/>
          </a:xfrm>
          <a:prstGeom prst="line">
            <a:avLst/>
          </a:prstGeom>
          <a:noFill/>
          <a:ln w="19050" cap="flat" cmpd="sng" algn="ctr">
            <a:solidFill>
              <a:schemeClr val="accent3">
                <a:lumMod val="6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77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69010" y="1383540"/>
            <a:ext cx="1655822" cy="44226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</a:rPr>
              <a:t>Pre-meeting</a:t>
            </a:r>
          </a:p>
        </p:txBody>
      </p:sp>
      <p:sp>
        <p:nvSpPr>
          <p:cNvPr id="17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787999" y="1383540"/>
            <a:ext cx="4205103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+mj-ea"/>
                <a:ea typeface="+mj-ea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 round (November 01~05)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7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880347" y="1383540"/>
            <a:ext cx="4176009" cy="442269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2</a:t>
            </a:r>
            <a:r>
              <a:rPr lang="en-GB" sz="800" kern="0" baseline="30000" noProof="0" dirty="0">
                <a:solidFill>
                  <a:srgbClr val="FFFFFF"/>
                </a:solidFill>
                <a:latin typeface="+mj-ea"/>
                <a:ea typeface="+mj-ea"/>
              </a:rPr>
              <a:t>nd</a:t>
            </a: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 round (November 08~12)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180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035637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18585" y="2113860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00:00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1" name="文本框 180"/>
          <p:cNvSpPr txBox="1"/>
          <p:nvPr/>
        </p:nvSpPr>
        <p:spPr>
          <a:xfrm>
            <a:off x="52554" y="2760088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08:00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2" name="文本框 181"/>
          <p:cNvSpPr txBox="1"/>
          <p:nvPr/>
        </p:nvSpPr>
        <p:spPr>
          <a:xfrm>
            <a:off x="52554" y="3621792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12:00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3" name="文本框 182"/>
          <p:cNvSpPr txBox="1"/>
          <p:nvPr/>
        </p:nvSpPr>
        <p:spPr>
          <a:xfrm>
            <a:off x="52554" y="4509131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16:00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4" name="文本框 183"/>
          <p:cNvSpPr txBox="1"/>
          <p:nvPr/>
        </p:nvSpPr>
        <p:spPr>
          <a:xfrm>
            <a:off x="52554" y="5481926"/>
            <a:ext cx="68800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800" dirty="0">
                <a:latin typeface="+mj-ea"/>
                <a:ea typeface="+mj-ea"/>
              </a:rPr>
              <a:t>24:00 UTC</a:t>
            </a:r>
            <a:endParaRPr lang="zh-CN" altLang="en-US" sz="800" dirty="0">
              <a:latin typeface="+mj-ea"/>
              <a:ea typeface="+mj-ea"/>
            </a:endParaRPr>
          </a:p>
        </p:txBody>
      </p:sp>
      <p:sp>
        <p:nvSpPr>
          <p:cNvPr id="1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59647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199781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94673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1271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8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2187754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814339" y="2965671"/>
            <a:ext cx="786133" cy="598781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Meeting starts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8032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 on initial summary, checking agenda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216458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037724" y="2185116"/>
            <a:ext cx="786133" cy="3526396"/>
          </a:xfrm>
          <a:prstGeom prst="roundRect">
            <a:avLst/>
          </a:prstGeom>
          <a:solidFill>
            <a:schemeClr val="accent4">
              <a:lumMod val="65000"/>
              <a:lumOff val="3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Quiet period 3:00 Sat-23:00 Sun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6105" y="2965671"/>
            <a:ext cx="786133" cy="584038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Chair update report &amp;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number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8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738170" y="4812114"/>
            <a:ext cx="786133" cy="101009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round initial drafts &amp; revisions (deadline for new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# request)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90787" y="4812114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0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963781" y="2175460"/>
            <a:ext cx="786133" cy="3526396"/>
          </a:xfrm>
          <a:prstGeom prst="roundRect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885887" y="218775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kicks off 2</a:t>
            </a:r>
            <a:r>
              <a:rPr lang="en-US" sz="800" b="1" kern="0" baseline="3000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no later than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4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矩形标注 1"/>
          <p:cNvSpPr/>
          <p:nvPr/>
        </p:nvSpPr>
        <p:spPr bwMode="auto">
          <a:xfrm>
            <a:off x="5292543" y="4276117"/>
            <a:ext cx="815011" cy="612648"/>
          </a:xfrm>
          <a:prstGeom prst="wedgeRectCallout">
            <a:avLst>
              <a:gd name="adj1" fmla="val 76363"/>
              <a:gd name="adj2" fmla="val 20653"/>
            </a:avLst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zh-CN" altLang="en-US" sz="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j-ea"/>
              <a:ea typeface="+mj-ea"/>
            </a:endParaRPr>
          </a:p>
        </p:txBody>
      </p:sp>
      <p:sp>
        <p:nvSpPr>
          <p:cNvPr id="8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666513" y="3971922"/>
            <a:ext cx="786133" cy="572334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</a:p>
        </p:txBody>
      </p:sp>
      <p:sp>
        <p:nvSpPr>
          <p:cNvPr id="8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510798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257565" y="1877631"/>
            <a:ext cx="802177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+mj-ea"/>
                <a:ea typeface="+mj-ea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cxnSp>
        <p:nvCxnSpPr>
          <p:cNvPr id="91" name="Straight Connector 12">
            <a:extLst>
              <a:ext uri="{FF2B5EF4-FFF2-40B4-BE49-F238E27FC236}">
                <a16:creationId xmlns="" xmlns:a16="http://schemas.microsoft.com/office/drawing/2014/main" id="{825FDC2B-41AD-4F30-924B-1762B1E437CD}"/>
              </a:ext>
            </a:extLst>
          </p:cNvPr>
          <p:cNvCxnSpPr>
            <a:cxnSpLocks/>
          </p:cNvCxnSpPr>
          <p:nvPr/>
        </p:nvCxnSpPr>
        <p:spPr bwMode="auto">
          <a:xfrm flipV="1">
            <a:off x="12056357" y="2021910"/>
            <a:ext cx="0" cy="3687841"/>
          </a:xfrm>
          <a:prstGeom prst="line">
            <a:avLst/>
          </a:prstGeom>
          <a:noFill/>
          <a:ln w="19050" algn="ctr">
            <a:solidFill>
              <a:schemeClr val="accent3">
                <a:lumMod val="75000"/>
              </a:schemeClr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47796" y="3968256"/>
            <a:ext cx="786133" cy="576000"/>
          </a:xfrm>
          <a:prstGeom prst="roundRect">
            <a:avLst/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GTW session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  <a:sym typeface="Wingdings" panose="05000000000000000000" pitchFamily="2" charset="2"/>
              </a:rPr>
              <a:t>13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  <a:sym typeface="Wingdings" panose="05000000000000000000" pitchFamily="2" charset="2"/>
              </a:rPr>
              <a:t>:00-16:00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2988415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formal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8:00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225369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closes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4809060"/>
            <a:ext cx="786133" cy="56369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formal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submission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367353" y="4812114"/>
            <a:ext cx="786133" cy="577054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st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944412" y="1383540"/>
            <a:ext cx="802177" cy="442269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+mj-ea"/>
                <a:ea typeface="+mj-ea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</a:endParaRPr>
          </a:p>
        </p:txBody>
      </p:sp>
      <p:sp>
        <p:nvSpPr>
          <p:cNvPr id="8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4812114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 comments &amp; responses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17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576643" y="5457372"/>
            <a:ext cx="786133" cy="576000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Share 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final draft </a:t>
            </a:r>
            <a:r>
              <a:rPr lang="en-US" sz="800" b="1" kern="0" dirty="0" err="1">
                <a:solidFill>
                  <a:schemeClr val="bg1"/>
                </a:solidFill>
                <a:latin typeface="+mj-ea"/>
                <a:ea typeface="+mj-ea"/>
                <a:cs typeface="+mn-cs"/>
              </a:rPr>
              <a:t>Tdoc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19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:00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237861" y="3831324"/>
            <a:ext cx="11194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(check if final </a:t>
            </a:r>
            <a:r>
              <a:rPr lang="en-US" altLang="zh-CN" sz="7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 is agreeable)</a:t>
            </a:r>
          </a:p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 19:00 ~ Thu 16:00 UTC   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09407" y="3265252"/>
            <a:ext cx="786133" cy="576000"/>
          </a:xfrm>
          <a:prstGeom prst="roundRect">
            <a:avLst/>
          </a:prstGeom>
          <a:solidFill>
            <a:srgbClr val="FF0000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</a:t>
            </a:r>
            <a:r>
              <a:rPr lang="en-US" sz="800" b="1" kern="0" baseline="3000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nd</a:t>
            </a: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 round draft summary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11:59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9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6334" y="5456219"/>
            <a:ext cx="786133" cy="859123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Chair announce which topics will continue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chemeClr val="bg1"/>
                </a:solidFill>
                <a:latin typeface="+mj-ea"/>
                <a:ea typeface="+mj-ea"/>
                <a:cs typeface="+mn-cs"/>
              </a:rPr>
              <a:t>23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:59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4408913" y="4872513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comments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文本框 94"/>
          <p:cNvSpPr txBox="1"/>
          <p:nvPr/>
        </p:nvSpPr>
        <p:spPr>
          <a:xfrm>
            <a:off x="7838336" y="4855087"/>
            <a:ext cx="9071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Companies need provide drafts &amp;  revisions as early as possible</a:t>
            </a:r>
            <a:endParaRPr lang="zh-CN" altLang="en-US" sz="7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24239" y="4353270"/>
            <a:ext cx="763566" cy="362127"/>
          </a:xfrm>
          <a:prstGeom prst="roundRect">
            <a:avLst/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Window closes &amp;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final 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comments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16:00 UTC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" name="圆角矩形标注 6"/>
          <p:cNvSpPr/>
          <p:nvPr/>
        </p:nvSpPr>
        <p:spPr bwMode="auto">
          <a:xfrm>
            <a:off x="310732" y="3785703"/>
            <a:ext cx="1656605" cy="721680"/>
          </a:xfrm>
          <a:prstGeom prst="wedgeRoundRectCallout">
            <a:avLst>
              <a:gd name="adj1" fmla="val 21984"/>
              <a:gd name="adj2" fmla="val 125647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Companies need feed back if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submitted in wrong agenda or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is missing from email summary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102" name="圆角矩形标注 101"/>
          <p:cNvSpPr/>
          <p:nvPr/>
        </p:nvSpPr>
        <p:spPr bwMode="auto">
          <a:xfrm>
            <a:off x="7396631" y="5770088"/>
            <a:ext cx="1460271" cy="360717"/>
          </a:xfrm>
          <a:prstGeom prst="wedgeRoundRectCallout">
            <a:avLst>
              <a:gd name="adj1" fmla="val 39637"/>
              <a:gd name="adj2" fmla="val -112526"/>
              <a:gd name="adj3" fmla="val 16667"/>
            </a:avLst>
          </a:prstGeom>
          <a:noFill/>
          <a:ln w="9525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altLang="zh-CN" sz="800" b="1" dirty="0">
                <a:latin typeface="+mj-ea"/>
              </a:rPr>
              <a:t>Strict deadline for new </a:t>
            </a:r>
            <a:r>
              <a:rPr lang="en-US" altLang="zh-CN" sz="800" b="1" dirty="0" err="1">
                <a:latin typeface="+mj-ea"/>
              </a:rPr>
              <a:t>tdoc</a:t>
            </a:r>
            <a:r>
              <a:rPr lang="en-US" altLang="zh-CN" sz="800" b="1" dirty="0">
                <a:latin typeface="+mj-ea"/>
              </a:rPr>
              <a:t> number request</a:t>
            </a:r>
            <a:endParaRPr lang="zh-CN" altLang="en-US" sz="800" b="1" dirty="0">
              <a:latin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406040" y="2796025"/>
            <a:ext cx="758921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Final checking window 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2111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www.w3.org/XML/1998/namespace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23d77754-4ccc-4c57-9291-cab09e81894a"/>
    <ds:schemaRef ds:uri="a915fe38-2618-47b6-8303-829fb71466d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344145</TotalTime>
  <Words>654</Words>
  <Application>Microsoft Office PowerPoint</Application>
  <PresentationFormat>宽屏</PresentationFormat>
  <Paragraphs>144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Wingdings</vt:lpstr>
      <vt:lpstr>3gpp</vt:lpstr>
      <vt:lpstr>RAN4#101-e main session GTW schedule </vt:lpstr>
      <vt:lpstr>Email discussion procedures/timelines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RAN4#100e RRM GTW schedule</dc:title>
  <dc:creator>Chervyakov, Andrey</dc:creator>
  <cp:keywords>CTPClassification=CTP_NT</cp:keywords>
  <cp:lastModifiedBy>Xizeng Dai</cp:lastModifiedBy>
  <cp:revision>586</cp:revision>
  <cp:lastPrinted>2016-09-15T08:31:35Z</cp:lastPrinted>
  <dcterms:created xsi:type="dcterms:W3CDTF">2009-11-27T05:15:11Z</dcterms:created>
  <dcterms:modified xsi:type="dcterms:W3CDTF">2021-11-10T08:31:30Z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D:\RAN\RAN78\RP-172127.pptx</vt:lpwstr>
  </property>
  <property fmtid="{D5CDD505-2E9C-101B-9397-08002B2CF9AE}" pid="4" name="_readonly">
    <vt:lpwstr/>
  </property>
  <property fmtid="{D5CDD505-2E9C-101B-9397-08002B2CF9AE}" pid="5" name="_change">
    <vt:lpwstr/>
  </property>
  <property fmtid="{D5CDD505-2E9C-101B-9397-08002B2CF9AE}" pid="6" name="_full-control">
    <vt:lpwstr/>
  </property>
  <property fmtid="{D5CDD505-2E9C-101B-9397-08002B2CF9AE}" pid="7" name="sflag">
    <vt:lpwstr>1552620126</vt:lpwstr>
  </property>
  <property fmtid="{D5CDD505-2E9C-101B-9397-08002B2CF9AE}" pid="8" name="TitusGUID">
    <vt:lpwstr>6f9c0495-a83c-462b-8664-67016d5bf2d5</vt:lpwstr>
  </property>
  <property fmtid="{D5CDD505-2E9C-101B-9397-08002B2CF9AE}" pid="9" name="CTP_TimeStamp">
    <vt:lpwstr>2020-06-04 10:01:06Z</vt:lpwstr>
  </property>
  <property fmtid="{D5CDD505-2E9C-101B-9397-08002B2CF9AE}" pid="10" name="CTP_BU">
    <vt:lpwstr>NA</vt:lpwstr>
  </property>
  <property fmtid="{D5CDD505-2E9C-101B-9397-08002B2CF9AE}" pid="11" name="CTP_IDSID">
    <vt:lpwstr>NA</vt:lpwstr>
  </property>
  <property fmtid="{D5CDD505-2E9C-101B-9397-08002B2CF9AE}" pid="12" name="CTP_WWID">
    <vt:lpwstr>NA</vt:lpwstr>
  </property>
  <property fmtid="{D5CDD505-2E9C-101B-9397-08002B2CF9AE}" pid="13" name="CTPClassification">
    <vt:lpwstr>CTP_NT</vt:lpwstr>
  </property>
  <property fmtid="{D5CDD505-2E9C-101B-9397-08002B2CF9AE}" pid="14" name="ContentTypeId">
    <vt:lpwstr>0x010100F2552158F8185D44A8848B98AEA319AF</vt:lpwstr>
  </property>
  <property fmtid="{D5CDD505-2E9C-101B-9397-08002B2CF9AE}" pid="15" name="_2015_ms_pID_725343">
    <vt:lpwstr>(3)rM0mtNgSe8Ed8iP9qqBQDXkJ7UcBT0aYTGwJ8DZ4TmS5b+Dsb2/DGkhT1m8Ypk6YVong3Xxo
7fJhsEVIbCUgvMxqXgce+Z3SiOHoVUNgD6lw4lX1gfLKAUqZxU8gcqR+AUXb+PiPayx4GQLR
XHNCg8/I6xJBFqS9AK+u8O+S+vaGQ7zwLn0/0dyEewSDZblce+iKqqQR+EPd9FLPZGIdEbwn
IiVMEzmW5SxhaiuN3p</vt:lpwstr>
  </property>
  <property fmtid="{D5CDD505-2E9C-101B-9397-08002B2CF9AE}" pid="16" name="_2015_ms_pID_7253431">
    <vt:lpwstr>Hpf36tGI+zpk+Xhj5WSe5Lmk6wCVj0DaJgNzVlA29mv4Yh2Hrpbk9U
jgn2sP+lddoeFXdYT5SZ+cZT0vWBSKYSVwMUFgwY+qRBkvbzwjVoTydFTOzvTgvjTZVAoGIp
1GcMolyERRHZ6e28qhlWSAG9uFYKRQI/8L+7ZOzgGA2/n29LtvgUIHxxffmCM8BzgHdKteqy
mdfSE6kHtWp5oDUOoeHQ1uKR4cu27T4pCu5d</vt:lpwstr>
  </property>
  <property fmtid="{D5CDD505-2E9C-101B-9397-08002B2CF9AE}" pid="17" name="_2015_ms_pID_7253432">
    <vt:lpwstr>lg==</vt:lpwstr>
  </property>
</Properties>
</file>