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4F81BD"/>
    <a:srgbClr val="CC00CC"/>
    <a:srgbClr val="0000FF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80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</a:t>
            </a:r>
            <a:r>
              <a:rPr lang="en-US" b="1" dirty="0" smtClean="0"/>
              <a:t>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394134"/>
              </p:ext>
            </p:extLst>
          </p:nvPr>
        </p:nvGraphicFramePr>
        <p:xfrm>
          <a:off x="401652" y="1273320"/>
          <a:ext cx="11116432" cy="1910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[128]: topic #2 (1.5h)</a:t>
                      </a:r>
                      <a:endParaRPr lang="pt-BR" altLang="zh-CN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[129]: topic #1, #2, #3; topic #6 emission FCC vs ETSI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NR_RedCap [133]: topic #1, #4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[125]: sub-topic #1-1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[126]: sub-topic #1-1, 1-3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2-1</a:t>
                      </a:r>
                      <a:endParaRPr lang="pt-BR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Thursday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[131]: topic #1 except for #1-7 (2h)</a:t>
                      </a:r>
                      <a:endParaRPr lang="pt-BR" altLang="zh-CN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NR_HST_FR2 [124]: topic #2 (sub-topic #2-3)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100" b="0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NR_TxD [123]: topic #2, #3 (2h)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[122]: topic #1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59115"/>
              </p:ext>
            </p:extLst>
          </p:nvPr>
        </p:nvGraphicFramePr>
        <p:xfrm>
          <a:off x="401652" y="3899877"/>
          <a:ext cx="11116431" cy="2072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[120]: topic #1, #2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[121]: topic #1, #3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NR_RF_FR1_enh_IntraHPUE [119]: sub-topic #2-1, #3-1, #4-1/4-2, #5-1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</a:t>
                      </a:r>
                      <a:r>
                        <a:rPr lang="pt-BR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127], 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[125~126],</a:t>
                      </a: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[133], [128], [129],</a:t>
                      </a:r>
                      <a:r>
                        <a:rPr lang="en-US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[131]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0773605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NR_6GHz_unlic_EU [104]: topic #1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[139]: TBD (1h reserved, checking with moderator later)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r>
                        <a:rPr lang="pt-BR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NR_Power_Limit_CA_DC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[116]: topic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&gt;/=30min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9703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[134]: topic #4 + potential TPs (1.5h)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868545242"/>
                  </a:ext>
                </a:extLst>
              </a:tr>
              <a:tr h="9703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Early return to ([128, 129]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[133], [125~127], [131], [124], [123], [120~122], [119], [104])</a:t>
                      </a:r>
                      <a:endParaRPr lang="en-US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07262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590834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a915fe38-2618-47b6-8303-829fb71466d5"/>
    <ds:schemaRef ds:uri="http://schemas.microsoft.com/office/infopath/2007/PartnerControls"/>
    <ds:schemaRef ds:uri="23d77754-4ccc-4c57-9291-cab09e81894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342939</TotalTime>
  <Words>651</Words>
  <Application>Microsoft Office PowerPoint</Application>
  <PresentationFormat>宽屏</PresentationFormat>
  <Paragraphs>144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579</cp:revision>
  <cp:lastPrinted>2016-09-15T08:31:35Z</cp:lastPrinted>
  <dcterms:created xsi:type="dcterms:W3CDTF">2009-11-27T05:15:11Z</dcterms:created>
  <dcterms:modified xsi:type="dcterms:W3CDTF">2021-11-05T16:58:54Z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(3)t7KWm743e0bfoa1MCRlt2zy85+rOBSuzy2iwRIABCeM9X8Ih91RCINA3r2YX5wA4z578MGms
9zc164y9jGEB3G7PlYWL08OS5CUwSjN2+3mOZnp/aaRGAe1BIsB9KHs9i51luAtlJgWxmVaR
X+G8yZvdcaku5oKMPIaJTy15aYlmjjP2ius2qaYjulV2mzKoVsD+CZAHghQUnLlfL8J4d3El
cUhscN/hcd5oS770Im</vt:lpwstr>
  </property>
  <property fmtid="{D5CDD505-2E9C-101B-9397-08002B2CF9AE}" pid="16" name="_2015_ms_pID_7253431">
    <vt:lpwstr>2nxAFBh5A3yptO4YM8sgTSr4onBVkmeqcX/z+gv3du9dhkRLdzU0ha
JTGsTLNJzW+36u7RmxeSLH2pO7Fv4FJdTXXfhW/U8v1jUjQxgG1sxAtX4ooS7yBdFL+KHka6
sDQGowSn02ymFNLbPgKuDyTKBPo4xXkAPQKdTHuMx9dVPyQ4bL20+c7gBvzYXzv0YtWmCCTu
3DErjIa55fjU/XBbQHLN1RDs+Jmp6MlHP4OY</vt:lpwstr>
  </property>
  <property fmtid="{D5CDD505-2E9C-101B-9397-08002B2CF9AE}" pid="17" name="_2015_ms_pID_7253432">
    <vt:lpwstr>tg==</vt:lpwstr>
  </property>
</Properties>
</file>