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changesInfos/changesInfo1.xml" ContentType="application/vnd.ms-powerpoint.changesinfo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729" r:id="rId4"/>
  </p:sldMasterIdLst>
  <p:notesMasterIdLst>
    <p:notesMasterId r:id="rId7"/>
  </p:notesMasterIdLst>
  <p:handoutMasterIdLst>
    <p:handoutMasterId r:id="rId8"/>
  </p:handoutMasterIdLst>
  <p:sldIdLst>
    <p:sldId id="986" r:id="rId5"/>
    <p:sldId id="982" r:id="rId6"/>
  </p:sldIdLst>
  <p:sldSz cx="12192000" cy="6858000"/>
  <p:notesSz cx="7010400" cy="92964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2AF2F"/>
    <a:srgbClr val="FF3300"/>
    <a:srgbClr val="4F81BD"/>
    <a:srgbClr val="CC00CC"/>
    <a:srgbClr val="0000FF"/>
    <a:srgbClr val="FFCC00"/>
    <a:srgbClr val="B1D254"/>
    <a:srgbClr val="72732F"/>
    <a:srgbClr val="C6D254"/>
    <a:srgbClr val="2A6EA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A4E9C2C-DC17-4947-99CD-090A427FA45C}" v="33" dt="2021-10-30T16:39:30.30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中度样式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162" autoAdjust="0"/>
    <p:restoredTop sz="95801" autoAdjust="0"/>
  </p:normalViewPr>
  <p:slideViewPr>
    <p:cSldViewPr snapToGrid="0">
      <p:cViewPr varScale="1">
        <p:scale>
          <a:sx n="112" d="100"/>
          <a:sy n="112" d="100"/>
        </p:scale>
        <p:origin x="804" y="11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hervyakov, Andrey" userId="dbdfc4e7-c505-4785-a117-c03dfe609c52" providerId="ADAL" clId="{116FAF1F-08FC-4B87-A7D7-74A59024717B}"/>
    <pc:docChg chg="undo custSel delSld modSld">
      <pc:chgData name="Chervyakov, Andrey" userId="dbdfc4e7-c505-4785-a117-c03dfe609c52" providerId="ADAL" clId="{116FAF1F-08FC-4B87-A7D7-74A59024717B}" dt="2021-08-17T03:17:26.893" v="499" actId="207"/>
      <pc:docMkLst>
        <pc:docMk/>
      </pc:docMkLst>
      <pc:sldChg chg="modSp mod">
        <pc:chgData name="Chervyakov, Andrey" userId="dbdfc4e7-c505-4785-a117-c03dfe609c52" providerId="ADAL" clId="{116FAF1F-08FC-4B87-A7D7-74A59024717B}" dt="2021-08-15T08:48:50.231" v="351" actId="20577"/>
        <pc:sldMkLst>
          <pc:docMk/>
          <pc:sldMk cId="2261567071" sldId="928"/>
        </pc:sldMkLst>
        <pc:graphicFrameChg chg="mod modGraphic">
          <ac:chgData name="Chervyakov, Andrey" userId="dbdfc4e7-c505-4785-a117-c03dfe609c52" providerId="ADAL" clId="{116FAF1F-08FC-4B87-A7D7-74A59024717B}" dt="2021-08-15T08:48:50.231" v="351" actId="20577"/>
          <ac:graphicFrameMkLst>
            <pc:docMk/>
            <pc:sldMk cId="2261567071" sldId="928"/>
            <ac:graphicFrameMk id="4" creationId="{1B307421-C5C1-435B-A1AE-7B1017B6CBE2}"/>
          </ac:graphicFrameMkLst>
        </pc:graphicFrameChg>
      </pc:sldChg>
      <pc:sldChg chg="modSp mod">
        <pc:chgData name="Chervyakov, Andrey" userId="dbdfc4e7-c505-4785-a117-c03dfe609c52" providerId="ADAL" clId="{116FAF1F-08FC-4B87-A7D7-74A59024717B}" dt="2021-08-17T03:17:26.893" v="499" actId="207"/>
        <pc:sldMkLst>
          <pc:docMk/>
          <pc:sldMk cId="882654813" sldId="932"/>
        </pc:sldMkLst>
        <pc:graphicFrameChg chg="mod modGraphic">
          <ac:chgData name="Chervyakov, Andrey" userId="dbdfc4e7-c505-4785-a117-c03dfe609c52" providerId="ADAL" clId="{116FAF1F-08FC-4B87-A7D7-74A59024717B}" dt="2021-08-17T03:17:26.893" v="499" actId="207"/>
          <ac:graphicFrameMkLst>
            <pc:docMk/>
            <pc:sldMk cId="882654813" sldId="932"/>
            <ac:graphicFrameMk id="6" creationId="{00000000-0000-0000-0000-000000000000}"/>
          </ac:graphicFrameMkLst>
        </pc:graphicFrameChg>
      </pc:sldChg>
      <pc:sldChg chg="del">
        <pc:chgData name="Chervyakov, Andrey" userId="dbdfc4e7-c505-4785-a117-c03dfe609c52" providerId="ADAL" clId="{116FAF1F-08FC-4B87-A7D7-74A59024717B}" dt="2021-08-15T08:50:44.515" v="359" actId="47"/>
        <pc:sldMkLst>
          <pc:docMk/>
          <pc:sldMk cId="4033084889" sldId="933"/>
        </pc:sldMkLst>
      </pc:sldChg>
    </pc:docChg>
  </pc:docChgLst>
  <pc:docChgLst>
    <pc:chgData name="Chervyakov, Andrey" userId="dbdfc4e7-c505-4785-a117-c03dfe609c52" providerId="ADAL" clId="{62C07E20-F13F-44B8-90E0-B7F189ABE67E}"/>
    <pc:docChg chg="undo redo custSel addSld delSld modSld sldOrd">
      <pc:chgData name="Chervyakov, Andrey" userId="dbdfc4e7-c505-4785-a117-c03dfe609c52" providerId="ADAL" clId="{62C07E20-F13F-44B8-90E0-B7F189ABE67E}" dt="2021-08-12T17:09:39.995" v="2117" actId="14100"/>
      <pc:docMkLst>
        <pc:docMk/>
      </pc:docMkLst>
      <pc:sldChg chg="addSp delSp modSp mod">
        <pc:chgData name="Chervyakov, Andrey" userId="dbdfc4e7-c505-4785-a117-c03dfe609c52" providerId="ADAL" clId="{62C07E20-F13F-44B8-90E0-B7F189ABE67E}" dt="2021-08-12T17:09:33.677" v="2116" actId="14734"/>
        <pc:sldMkLst>
          <pc:docMk/>
          <pc:sldMk cId="2261567071" sldId="928"/>
        </pc:sldMkLst>
        <pc:spChg chg="mod">
          <ac:chgData name="Chervyakov, Andrey" userId="dbdfc4e7-c505-4785-a117-c03dfe609c52" providerId="ADAL" clId="{62C07E20-F13F-44B8-90E0-B7F189ABE67E}" dt="2021-08-11T11:04:37.137" v="2" actId="20577"/>
          <ac:spMkLst>
            <pc:docMk/>
            <pc:sldMk cId="2261567071" sldId="928"/>
            <ac:spMk id="2" creationId="{4653FC17-6DDA-4C90-8331-B521BC2ADE4B}"/>
          </ac:spMkLst>
        </pc:spChg>
        <pc:spChg chg="del">
          <ac:chgData name="Chervyakov, Andrey" userId="dbdfc4e7-c505-4785-a117-c03dfe609c52" providerId="ADAL" clId="{62C07E20-F13F-44B8-90E0-B7F189ABE67E}" dt="2021-08-11T11:05:28.245" v="39" actId="478"/>
          <ac:spMkLst>
            <pc:docMk/>
            <pc:sldMk cId="2261567071" sldId="928"/>
            <ac:spMk id="3" creationId="{ECAC3BFE-4AFD-4151-BF68-35BBD0CB160E}"/>
          </ac:spMkLst>
        </pc:spChg>
        <pc:graphicFrameChg chg="add mod modGraphic">
          <ac:chgData name="Chervyakov, Andrey" userId="dbdfc4e7-c505-4785-a117-c03dfe609c52" providerId="ADAL" clId="{62C07E20-F13F-44B8-90E0-B7F189ABE67E}" dt="2021-08-12T17:09:33.677" v="2116" actId="14734"/>
          <ac:graphicFrameMkLst>
            <pc:docMk/>
            <pc:sldMk cId="2261567071" sldId="928"/>
            <ac:graphicFrameMk id="4" creationId="{1B307421-C5C1-435B-A1AE-7B1017B6CBE2}"/>
          </ac:graphicFrameMkLst>
        </pc:graphicFrameChg>
        <pc:graphicFrameChg chg="del mod modGraphic">
          <ac:chgData name="Chervyakov, Andrey" userId="dbdfc4e7-c505-4785-a117-c03dfe609c52" providerId="ADAL" clId="{62C07E20-F13F-44B8-90E0-B7F189ABE67E}" dt="2021-08-12T16:57:23.191" v="1991" actId="478"/>
          <ac:graphicFrameMkLst>
            <pc:docMk/>
            <pc:sldMk cId="2261567071" sldId="928"/>
            <ac:graphicFrameMk id="6" creationId="{00000000-0000-0000-0000-000000000000}"/>
          </ac:graphicFrameMkLst>
        </pc:graphicFrameChg>
      </pc:sldChg>
      <pc:sldChg chg="addSp delSp modSp del mod">
        <pc:chgData name="Chervyakov, Andrey" userId="dbdfc4e7-c505-4785-a117-c03dfe609c52" providerId="ADAL" clId="{62C07E20-F13F-44B8-90E0-B7F189ABE67E}" dt="2021-08-12T15:11:12.618" v="1277" actId="47"/>
        <pc:sldMkLst>
          <pc:docMk/>
          <pc:sldMk cId="3773716973" sldId="929"/>
        </pc:sldMkLst>
        <pc:spChg chg="del mod">
          <ac:chgData name="Chervyakov, Andrey" userId="dbdfc4e7-c505-4785-a117-c03dfe609c52" providerId="ADAL" clId="{62C07E20-F13F-44B8-90E0-B7F189ABE67E}" dt="2021-08-11T11:05:31.386" v="41" actId="478"/>
          <ac:spMkLst>
            <pc:docMk/>
            <pc:sldMk cId="3773716973" sldId="929"/>
            <ac:spMk id="3" creationId="{ECAC3BFE-4AFD-4151-BF68-35BBD0CB160E}"/>
          </ac:spMkLst>
        </pc:spChg>
        <pc:spChg chg="add del">
          <ac:chgData name="Chervyakov, Andrey" userId="dbdfc4e7-c505-4785-a117-c03dfe609c52" providerId="ADAL" clId="{62C07E20-F13F-44B8-90E0-B7F189ABE67E}" dt="2021-08-12T15:09:59.936" v="1272" actId="22"/>
          <ac:spMkLst>
            <pc:docMk/>
            <pc:sldMk cId="3773716973" sldId="929"/>
            <ac:spMk id="5" creationId="{E28EE66E-BFC9-4196-A7B6-658A4D63509A}"/>
          </ac:spMkLst>
        </pc:spChg>
        <pc:graphicFrameChg chg="mod modGraphic">
          <ac:chgData name="Chervyakov, Andrey" userId="dbdfc4e7-c505-4785-a117-c03dfe609c52" providerId="ADAL" clId="{62C07E20-F13F-44B8-90E0-B7F189ABE67E}" dt="2021-08-12T15:10:52.123" v="1276"/>
          <ac:graphicFrameMkLst>
            <pc:docMk/>
            <pc:sldMk cId="3773716973" sldId="929"/>
            <ac:graphicFrameMk id="6" creationId="{00000000-0000-0000-0000-000000000000}"/>
          </ac:graphicFrameMkLst>
        </pc:graphicFrameChg>
      </pc:sldChg>
      <pc:sldChg chg="new del">
        <pc:chgData name="Chervyakov, Andrey" userId="dbdfc4e7-c505-4785-a117-c03dfe609c52" providerId="ADAL" clId="{62C07E20-F13F-44B8-90E0-B7F189ABE67E}" dt="2021-08-12T16:29:44.944" v="1604" actId="47"/>
        <pc:sldMkLst>
          <pc:docMk/>
          <pc:sldMk cId="3566351871" sldId="930"/>
        </pc:sldMkLst>
      </pc:sldChg>
      <pc:sldChg chg="add del">
        <pc:chgData name="Chervyakov, Andrey" userId="dbdfc4e7-c505-4785-a117-c03dfe609c52" providerId="ADAL" clId="{62C07E20-F13F-44B8-90E0-B7F189ABE67E}" dt="2021-08-12T16:29:44.110" v="1603" actId="47"/>
        <pc:sldMkLst>
          <pc:docMk/>
          <pc:sldMk cId="3045152914" sldId="931"/>
        </pc:sldMkLst>
      </pc:sldChg>
      <pc:sldChg chg="addSp delSp modSp add mod ord">
        <pc:chgData name="Chervyakov, Andrey" userId="dbdfc4e7-c505-4785-a117-c03dfe609c52" providerId="ADAL" clId="{62C07E20-F13F-44B8-90E0-B7F189ABE67E}" dt="2021-08-12T17:09:39.995" v="2117" actId="14100"/>
        <pc:sldMkLst>
          <pc:docMk/>
          <pc:sldMk cId="882654813" sldId="932"/>
        </pc:sldMkLst>
        <pc:spChg chg="mod">
          <ac:chgData name="Chervyakov, Andrey" userId="dbdfc4e7-c505-4785-a117-c03dfe609c52" providerId="ADAL" clId="{62C07E20-F13F-44B8-90E0-B7F189ABE67E}" dt="2021-08-12T17:01:57.319" v="2052" actId="20577"/>
          <ac:spMkLst>
            <pc:docMk/>
            <pc:sldMk cId="882654813" sldId="932"/>
            <ac:spMk id="2" creationId="{4653FC17-6DDA-4C90-8331-B521BC2ADE4B}"/>
          </ac:spMkLst>
        </pc:spChg>
        <pc:graphicFrameChg chg="add del mod modGraphic">
          <ac:chgData name="Chervyakov, Andrey" userId="dbdfc4e7-c505-4785-a117-c03dfe609c52" providerId="ADAL" clId="{62C07E20-F13F-44B8-90E0-B7F189ABE67E}" dt="2021-08-12T16:56:49.428" v="1963" actId="21"/>
          <ac:graphicFrameMkLst>
            <pc:docMk/>
            <pc:sldMk cId="882654813" sldId="932"/>
            <ac:graphicFrameMk id="4" creationId="{B5AE7430-9D4E-4417-8883-08C1A7D3CECC}"/>
          </ac:graphicFrameMkLst>
        </pc:graphicFrameChg>
        <pc:graphicFrameChg chg="add del mod">
          <ac:chgData name="Chervyakov, Andrey" userId="dbdfc4e7-c505-4785-a117-c03dfe609c52" providerId="ADAL" clId="{62C07E20-F13F-44B8-90E0-B7F189ABE67E}" dt="2021-08-12T16:56:50.906" v="1965"/>
          <ac:graphicFrameMkLst>
            <pc:docMk/>
            <pc:sldMk cId="882654813" sldId="932"/>
            <ac:graphicFrameMk id="5" creationId="{D583FDD3-3C72-428F-9DAF-6DEC2C16CE1E}"/>
          </ac:graphicFrameMkLst>
        </pc:graphicFrameChg>
        <pc:graphicFrameChg chg="mod modGraphic">
          <ac:chgData name="Chervyakov, Andrey" userId="dbdfc4e7-c505-4785-a117-c03dfe609c52" providerId="ADAL" clId="{62C07E20-F13F-44B8-90E0-B7F189ABE67E}" dt="2021-08-12T17:09:39.995" v="2117" actId="14100"/>
          <ac:graphicFrameMkLst>
            <pc:docMk/>
            <pc:sldMk cId="882654813" sldId="932"/>
            <ac:graphicFrameMk id="6" creationId="{00000000-0000-0000-0000-000000000000}"/>
          </ac:graphicFrameMkLst>
        </pc:graphicFrameChg>
        <pc:graphicFrameChg chg="add del mod">
          <ac:chgData name="Chervyakov, Andrey" userId="dbdfc4e7-c505-4785-a117-c03dfe609c52" providerId="ADAL" clId="{62C07E20-F13F-44B8-90E0-B7F189ABE67E}" dt="2021-08-12T16:56:51.954" v="1967"/>
          <ac:graphicFrameMkLst>
            <pc:docMk/>
            <pc:sldMk cId="882654813" sldId="932"/>
            <ac:graphicFrameMk id="7" creationId="{DE0C8A41-FF31-4EB8-BA1A-951A79E5F415}"/>
          </ac:graphicFrameMkLst>
        </pc:graphicFrameChg>
        <pc:graphicFrameChg chg="add del mod modGraphic">
          <ac:chgData name="Chervyakov, Andrey" userId="dbdfc4e7-c505-4785-a117-c03dfe609c52" providerId="ADAL" clId="{62C07E20-F13F-44B8-90E0-B7F189ABE67E}" dt="2021-08-12T16:57:03.915" v="1976" actId="21"/>
          <ac:graphicFrameMkLst>
            <pc:docMk/>
            <pc:sldMk cId="882654813" sldId="932"/>
            <ac:graphicFrameMk id="8" creationId="{069E16ED-B6CC-45A2-BB80-4DCED972BFE6}"/>
          </ac:graphicFrameMkLst>
        </pc:graphicFrameChg>
        <pc:graphicFrameChg chg="add del mod">
          <ac:chgData name="Chervyakov, Andrey" userId="dbdfc4e7-c505-4785-a117-c03dfe609c52" providerId="ADAL" clId="{62C07E20-F13F-44B8-90E0-B7F189ABE67E}" dt="2021-08-12T16:56:55.956" v="1972"/>
          <ac:graphicFrameMkLst>
            <pc:docMk/>
            <pc:sldMk cId="882654813" sldId="932"/>
            <ac:graphicFrameMk id="9" creationId="{5FD3B9D1-F597-4131-A3DA-1CEA8C41BEBF}"/>
          </ac:graphicFrameMkLst>
        </pc:graphicFrameChg>
        <pc:graphicFrameChg chg="add del mod">
          <ac:chgData name="Chervyakov, Andrey" userId="dbdfc4e7-c505-4785-a117-c03dfe609c52" providerId="ADAL" clId="{62C07E20-F13F-44B8-90E0-B7F189ABE67E}" dt="2021-08-12T16:57:00.682" v="1975" actId="21"/>
          <ac:graphicFrameMkLst>
            <pc:docMk/>
            <pc:sldMk cId="882654813" sldId="932"/>
            <ac:graphicFrameMk id="10" creationId="{48F4035E-DCA3-4426-B94B-BF6CCD86281E}"/>
          </ac:graphicFrameMkLst>
        </pc:graphicFrameChg>
        <pc:graphicFrameChg chg="add del mod">
          <ac:chgData name="Chervyakov, Andrey" userId="dbdfc4e7-c505-4785-a117-c03dfe609c52" providerId="ADAL" clId="{62C07E20-F13F-44B8-90E0-B7F189ABE67E}" dt="2021-08-12T16:57:05.372" v="1978"/>
          <ac:graphicFrameMkLst>
            <pc:docMk/>
            <pc:sldMk cId="882654813" sldId="932"/>
            <ac:graphicFrameMk id="11" creationId="{A914939F-E37A-44AB-8E2F-43850D732CE2}"/>
          </ac:graphicFrameMkLst>
        </pc:graphicFrameChg>
        <pc:graphicFrameChg chg="add del mod">
          <ac:chgData name="Chervyakov, Andrey" userId="dbdfc4e7-c505-4785-a117-c03dfe609c52" providerId="ADAL" clId="{62C07E20-F13F-44B8-90E0-B7F189ABE67E}" dt="2021-08-12T16:57:06.266" v="1980"/>
          <ac:graphicFrameMkLst>
            <pc:docMk/>
            <pc:sldMk cId="882654813" sldId="932"/>
            <ac:graphicFrameMk id="12" creationId="{3F997AD9-F6B4-42B3-B834-EC7C0E04E4E6}"/>
          </ac:graphicFrameMkLst>
        </pc:graphicFrameChg>
        <pc:graphicFrameChg chg="add del mod modGraphic">
          <ac:chgData name="Chervyakov, Andrey" userId="dbdfc4e7-c505-4785-a117-c03dfe609c52" providerId="ADAL" clId="{62C07E20-F13F-44B8-90E0-B7F189ABE67E}" dt="2021-08-12T16:57:14.350" v="1985" actId="21"/>
          <ac:graphicFrameMkLst>
            <pc:docMk/>
            <pc:sldMk cId="882654813" sldId="932"/>
            <ac:graphicFrameMk id="13" creationId="{544A2177-6E37-4DBF-AAB9-CE8FBCFE3BE3}"/>
          </ac:graphicFrameMkLst>
        </pc:graphicFrameChg>
        <pc:graphicFrameChg chg="add del mod">
          <ac:chgData name="Chervyakov, Andrey" userId="dbdfc4e7-c505-4785-a117-c03dfe609c52" providerId="ADAL" clId="{62C07E20-F13F-44B8-90E0-B7F189ABE67E}" dt="2021-08-12T16:57:15.696" v="1987"/>
          <ac:graphicFrameMkLst>
            <pc:docMk/>
            <pc:sldMk cId="882654813" sldId="932"/>
            <ac:graphicFrameMk id="14" creationId="{A0A92023-493D-4748-9755-1AF0F7DFFFB6}"/>
          </ac:graphicFrameMkLst>
        </pc:graphicFrameChg>
        <pc:graphicFrameChg chg="add del mod modGraphic">
          <ac:chgData name="Chervyakov, Andrey" userId="dbdfc4e7-c505-4785-a117-c03dfe609c52" providerId="ADAL" clId="{62C07E20-F13F-44B8-90E0-B7F189ABE67E}" dt="2021-08-12T16:57:19.078" v="1990" actId="21"/>
          <ac:graphicFrameMkLst>
            <pc:docMk/>
            <pc:sldMk cId="882654813" sldId="932"/>
            <ac:graphicFrameMk id="15" creationId="{3037866F-3931-4632-85B1-A1044BC35FE2}"/>
          </ac:graphicFrameMkLst>
        </pc:graphicFrameChg>
      </pc:sldChg>
      <pc:sldChg chg="modSp add mod">
        <pc:chgData name="Chervyakov, Andrey" userId="dbdfc4e7-c505-4785-a117-c03dfe609c52" providerId="ADAL" clId="{62C07E20-F13F-44B8-90E0-B7F189ABE67E}" dt="2021-08-12T16:59:02.582" v="2018" actId="20577"/>
        <pc:sldMkLst>
          <pc:docMk/>
          <pc:sldMk cId="4033084889" sldId="933"/>
        </pc:sldMkLst>
        <pc:spChg chg="mod">
          <ac:chgData name="Chervyakov, Andrey" userId="dbdfc4e7-c505-4785-a117-c03dfe609c52" providerId="ADAL" clId="{62C07E20-F13F-44B8-90E0-B7F189ABE67E}" dt="2021-08-12T16:57:56.016" v="2002" actId="20577"/>
          <ac:spMkLst>
            <pc:docMk/>
            <pc:sldMk cId="4033084889" sldId="933"/>
            <ac:spMk id="2" creationId="{4653FC17-6DDA-4C90-8331-B521BC2ADE4B}"/>
          </ac:spMkLst>
        </pc:spChg>
        <pc:graphicFrameChg chg="mod modGraphic">
          <ac:chgData name="Chervyakov, Andrey" userId="dbdfc4e7-c505-4785-a117-c03dfe609c52" providerId="ADAL" clId="{62C07E20-F13F-44B8-90E0-B7F189ABE67E}" dt="2021-08-12T16:59:02.582" v="2018" actId="20577"/>
          <ac:graphicFrameMkLst>
            <pc:docMk/>
            <pc:sldMk cId="4033084889" sldId="933"/>
            <ac:graphicFrameMk id="6" creationId="{00000000-0000-0000-0000-000000000000}"/>
          </ac:graphicFrameMkLst>
        </pc:graphicFrameChg>
      </pc:sldChg>
    </pc:docChg>
  </pc:docChgLst>
  <pc:docChgLst>
    <pc:chgData name="Chervyakov, Andrey" userId="dbdfc4e7-c505-4785-a117-c03dfe609c52" providerId="ADAL" clId="{7D5BE7E1-0BA9-4E54-B647-7AE9D5608700}"/>
    <pc:docChg chg="modSld">
      <pc:chgData name="Chervyakov, Andrey" userId="dbdfc4e7-c505-4785-a117-c03dfe609c52" providerId="ADAL" clId="{7D5BE7E1-0BA9-4E54-B647-7AE9D5608700}" dt="2021-05-26T15:48:57.992" v="23" actId="2165"/>
      <pc:docMkLst>
        <pc:docMk/>
      </pc:docMkLst>
      <pc:sldChg chg="modSp mod">
        <pc:chgData name="Chervyakov, Andrey" userId="dbdfc4e7-c505-4785-a117-c03dfe609c52" providerId="ADAL" clId="{7D5BE7E1-0BA9-4E54-B647-7AE9D5608700}" dt="2021-05-26T15:48:57.992" v="23" actId="2165"/>
        <pc:sldMkLst>
          <pc:docMk/>
          <pc:sldMk cId="3773716973" sldId="929"/>
        </pc:sldMkLst>
        <pc:graphicFrameChg chg="mod modGraphic">
          <ac:chgData name="Chervyakov, Andrey" userId="dbdfc4e7-c505-4785-a117-c03dfe609c52" providerId="ADAL" clId="{7D5BE7E1-0BA9-4E54-B647-7AE9D5608700}" dt="2021-05-26T15:48:57.992" v="23" actId="2165"/>
          <ac:graphicFrameMkLst>
            <pc:docMk/>
            <pc:sldMk cId="3773716973" sldId="929"/>
            <ac:graphicFrameMk id="6" creationId="{00000000-0000-0000-0000-000000000000}"/>
          </ac:graphicFrameMkLst>
        </pc:graphicFrameChg>
      </pc:sldChg>
    </pc:docChg>
  </pc:docChgLst>
  <pc:docChgLst>
    <pc:chgData name="Chervyakov, Andrey" userId="dbdfc4e7-c505-4785-a117-c03dfe609c52" providerId="ADAL" clId="{0A4E9C2C-DC17-4947-99CD-090A427FA45C}"/>
    <pc:docChg chg="undo custSel addSld delSld modSld sldOrd">
      <pc:chgData name="Chervyakov, Andrey" userId="dbdfc4e7-c505-4785-a117-c03dfe609c52" providerId="ADAL" clId="{0A4E9C2C-DC17-4947-99CD-090A427FA45C}" dt="2021-10-30T16:39:30.298" v="382"/>
      <pc:docMkLst>
        <pc:docMk/>
      </pc:docMkLst>
      <pc:sldChg chg="delSp modSp del mod ord">
        <pc:chgData name="Chervyakov, Andrey" userId="dbdfc4e7-c505-4785-a117-c03dfe609c52" providerId="ADAL" clId="{0A4E9C2C-DC17-4947-99CD-090A427FA45C}" dt="2021-10-30T14:11:27.852" v="378" actId="47"/>
        <pc:sldMkLst>
          <pc:docMk/>
          <pc:sldMk cId="2291457656" sldId="984"/>
        </pc:sldMkLst>
        <pc:graphicFrameChg chg="del">
          <ac:chgData name="Chervyakov, Andrey" userId="dbdfc4e7-c505-4785-a117-c03dfe609c52" providerId="ADAL" clId="{0A4E9C2C-DC17-4947-99CD-090A427FA45C}" dt="2021-10-30T11:39:33.346" v="3" actId="478"/>
          <ac:graphicFrameMkLst>
            <pc:docMk/>
            <pc:sldMk cId="2291457656" sldId="984"/>
            <ac:graphicFrameMk id="4" creationId="{1B307421-C5C1-435B-A1AE-7B1017B6CBE2}"/>
          </ac:graphicFrameMkLst>
        </pc:graphicFrameChg>
        <pc:graphicFrameChg chg="mod ord modGraphic">
          <ac:chgData name="Chervyakov, Andrey" userId="dbdfc4e7-c505-4785-a117-c03dfe609c52" providerId="ADAL" clId="{0A4E9C2C-DC17-4947-99CD-090A427FA45C}" dt="2021-10-30T12:10:42.639" v="48"/>
          <ac:graphicFrameMkLst>
            <pc:docMk/>
            <pc:sldMk cId="2291457656" sldId="984"/>
            <ac:graphicFrameMk id="5" creationId="{888E951B-C3CD-4623-B175-0429F226832C}"/>
          </ac:graphicFrameMkLst>
        </pc:graphicFrameChg>
      </pc:sldChg>
      <pc:sldChg chg="add del">
        <pc:chgData name="Chervyakov, Andrey" userId="dbdfc4e7-c505-4785-a117-c03dfe609c52" providerId="ADAL" clId="{0A4E9C2C-DC17-4947-99CD-090A427FA45C}" dt="2021-10-30T14:14:33.462" v="381" actId="47"/>
        <pc:sldMkLst>
          <pc:docMk/>
          <pc:sldMk cId="3044278139" sldId="985"/>
        </pc:sldMkLst>
      </pc:sldChg>
      <pc:sldChg chg="addSp delSp modSp add mod">
        <pc:chgData name="Chervyakov, Andrey" userId="dbdfc4e7-c505-4785-a117-c03dfe609c52" providerId="ADAL" clId="{0A4E9C2C-DC17-4947-99CD-090A427FA45C}" dt="2021-10-30T16:39:30.298" v="382"/>
        <pc:sldMkLst>
          <pc:docMk/>
          <pc:sldMk cId="392310122" sldId="986"/>
        </pc:sldMkLst>
        <pc:graphicFrameChg chg="mod modGraphic">
          <ac:chgData name="Chervyakov, Andrey" userId="dbdfc4e7-c505-4785-a117-c03dfe609c52" providerId="ADAL" clId="{0A4E9C2C-DC17-4947-99CD-090A427FA45C}" dt="2021-10-30T14:07:11.493" v="330" actId="2161"/>
          <ac:graphicFrameMkLst>
            <pc:docMk/>
            <pc:sldMk cId="392310122" sldId="986"/>
            <ac:graphicFrameMk id="4" creationId="{1B307421-C5C1-435B-A1AE-7B1017B6CBE2}"/>
          </ac:graphicFrameMkLst>
        </pc:graphicFrameChg>
        <pc:graphicFrameChg chg="del">
          <ac:chgData name="Chervyakov, Andrey" userId="dbdfc4e7-c505-4785-a117-c03dfe609c52" providerId="ADAL" clId="{0A4E9C2C-DC17-4947-99CD-090A427FA45C}" dt="2021-10-30T11:39:38.252" v="6" actId="478"/>
          <ac:graphicFrameMkLst>
            <pc:docMk/>
            <pc:sldMk cId="392310122" sldId="986"/>
            <ac:graphicFrameMk id="5" creationId="{888E951B-C3CD-4623-B175-0429F226832C}"/>
          </ac:graphicFrameMkLst>
        </pc:graphicFrameChg>
        <pc:graphicFrameChg chg="add mod modGraphic">
          <ac:chgData name="Chervyakov, Andrey" userId="dbdfc4e7-c505-4785-a117-c03dfe609c52" providerId="ADAL" clId="{0A4E9C2C-DC17-4947-99CD-090A427FA45C}" dt="2021-10-30T16:39:30.298" v="382"/>
          <ac:graphicFrameMkLst>
            <pc:docMk/>
            <pc:sldMk cId="392310122" sldId="986"/>
            <ac:graphicFrameMk id="6" creationId="{7714BDAF-DD75-44A2-A6D2-EA55E7250902}"/>
          </ac:graphicFrameMkLst>
        </pc:graphicFrameChg>
      </pc:sldChg>
    </pc:docChg>
  </pc:docChgLst>
  <pc:docChgLst>
    <pc:chgData name="Chervyakov, Andrey" userId="dbdfc4e7-c505-4785-a117-c03dfe609c52" providerId="ADAL" clId="{AAACA8CF-76E3-4D5B-AD04-03019887EE44}"/>
    <pc:docChg chg="undo redo custSel addSld delSld modSld sldOrd">
      <pc:chgData name="Chervyakov, Andrey" userId="dbdfc4e7-c505-4785-a117-c03dfe609c52" providerId="ADAL" clId="{AAACA8CF-76E3-4D5B-AD04-03019887EE44}" dt="2021-10-28T12:21:27.802" v="801" actId="2890"/>
      <pc:docMkLst>
        <pc:docMk/>
      </pc:docMkLst>
      <pc:sldChg chg="modSp del mod ord">
        <pc:chgData name="Chervyakov, Andrey" userId="dbdfc4e7-c505-4785-a117-c03dfe609c52" providerId="ADAL" clId="{AAACA8CF-76E3-4D5B-AD04-03019887EE44}" dt="2021-10-28T12:15:34.559" v="737" actId="47"/>
        <pc:sldMkLst>
          <pc:docMk/>
          <pc:sldMk cId="2261567071" sldId="928"/>
        </pc:sldMkLst>
        <pc:spChg chg="mod">
          <ac:chgData name="Chervyakov, Andrey" userId="dbdfc4e7-c505-4785-a117-c03dfe609c52" providerId="ADAL" clId="{AAACA8CF-76E3-4D5B-AD04-03019887EE44}" dt="2021-10-28T08:45:21.320" v="0" actId="20577"/>
          <ac:spMkLst>
            <pc:docMk/>
            <pc:sldMk cId="2261567071" sldId="928"/>
            <ac:spMk id="2" creationId="{4653FC17-6DDA-4C90-8331-B521BC2ADE4B}"/>
          </ac:spMkLst>
        </pc:spChg>
        <pc:graphicFrameChg chg="mod modGraphic">
          <ac:chgData name="Chervyakov, Andrey" userId="dbdfc4e7-c505-4785-a117-c03dfe609c52" providerId="ADAL" clId="{AAACA8CF-76E3-4D5B-AD04-03019887EE44}" dt="2021-10-28T12:07:07.727" v="644" actId="6549"/>
          <ac:graphicFrameMkLst>
            <pc:docMk/>
            <pc:sldMk cId="2261567071" sldId="928"/>
            <ac:graphicFrameMk id="4" creationId="{1B307421-C5C1-435B-A1AE-7B1017B6CBE2}"/>
          </ac:graphicFrameMkLst>
        </pc:graphicFrameChg>
      </pc:sldChg>
      <pc:sldChg chg="modSp del mod">
        <pc:chgData name="Chervyakov, Andrey" userId="dbdfc4e7-c505-4785-a117-c03dfe609c52" providerId="ADAL" clId="{AAACA8CF-76E3-4D5B-AD04-03019887EE44}" dt="2021-10-28T12:15:32.823" v="736" actId="47"/>
        <pc:sldMkLst>
          <pc:docMk/>
          <pc:sldMk cId="882654813" sldId="932"/>
        </pc:sldMkLst>
        <pc:spChg chg="mod">
          <ac:chgData name="Chervyakov, Andrey" userId="dbdfc4e7-c505-4785-a117-c03dfe609c52" providerId="ADAL" clId="{AAACA8CF-76E3-4D5B-AD04-03019887EE44}" dt="2021-10-28T08:45:23.908" v="1" actId="20577"/>
          <ac:spMkLst>
            <pc:docMk/>
            <pc:sldMk cId="882654813" sldId="932"/>
            <ac:spMk id="2" creationId="{4653FC17-6DDA-4C90-8331-B521BC2ADE4B}"/>
          </ac:spMkLst>
        </pc:spChg>
        <pc:graphicFrameChg chg="mod modGraphic">
          <ac:chgData name="Chervyakov, Andrey" userId="dbdfc4e7-c505-4785-a117-c03dfe609c52" providerId="ADAL" clId="{AAACA8CF-76E3-4D5B-AD04-03019887EE44}" dt="2021-10-28T12:13:29.475" v="727" actId="21"/>
          <ac:graphicFrameMkLst>
            <pc:docMk/>
            <pc:sldMk cId="882654813" sldId="932"/>
            <ac:graphicFrameMk id="6" creationId="{00000000-0000-0000-0000-000000000000}"/>
          </ac:graphicFrameMkLst>
        </pc:graphicFrameChg>
      </pc:sldChg>
      <pc:sldChg chg="add">
        <pc:chgData name="Chervyakov, Andrey" userId="dbdfc4e7-c505-4785-a117-c03dfe609c52" providerId="ADAL" clId="{AAACA8CF-76E3-4D5B-AD04-03019887EE44}" dt="2021-10-28T09:26:06.208" v="120"/>
        <pc:sldMkLst>
          <pc:docMk/>
          <pc:sldMk cId="1621117528" sldId="982"/>
        </pc:sldMkLst>
      </pc:sldChg>
      <pc:sldChg chg="new del">
        <pc:chgData name="Chervyakov, Andrey" userId="dbdfc4e7-c505-4785-a117-c03dfe609c52" providerId="ADAL" clId="{AAACA8CF-76E3-4D5B-AD04-03019887EE44}" dt="2021-10-28T12:15:46.610" v="742" actId="47"/>
        <pc:sldMkLst>
          <pc:docMk/>
          <pc:sldMk cId="4102108793" sldId="983"/>
        </pc:sldMkLst>
      </pc:sldChg>
      <pc:sldChg chg="addSp modSp add mod">
        <pc:chgData name="Chervyakov, Andrey" userId="dbdfc4e7-c505-4785-a117-c03dfe609c52" providerId="ADAL" clId="{AAACA8CF-76E3-4D5B-AD04-03019887EE44}" dt="2021-10-28T12:21:22.978" v="799" actId="20577"/>
        <pc:sldMkLst>
          <pc:docMk/>
          <pc:sldMk cId="2291457656" sldId="984"/>
        </pc:sldMkLst>
        <pc:graphicFrameChg chg="mod modGraphic">
          <ac:chgData name="Chervyakov, Andrey" userId="dbdfc4e7-c505-4785-a117-c03dfe609c52" providerId="ADAL" clId="{AAACA8CF-76E3-4D5B-AD04-03019887EE44}" dt="2021-10-28T12:09:50.582" v="669" actId="14734"/>
          <ac:graphicFrameMkLst>
            <pc:docMk/>
            <pc:sldMk cId="2291457656" sldId="984"/>
            <ac:graphicFrameMk id="4" creationId="{1B307421-C5C1-435B-A1AE-7B1017B6CBE2}"/>
          </ac:graphicFrameMkLst>
        </pc:graphicFrameChg>
        <pc:graphicFrameChg chg="add mod modGraphic">
          <ac:chgData name="Chervyakov, Andrey" userId="dbdfc4e7-c505-4785-a117-c03dfe609c52" providerId="ADAL" clId="{AAACA8CF-76E3-4D5B-AD04-03019887EE44}" dt="2021-10-28T12:21:22.978" v="799" actId="20577"/>
          <ac:graphicFrameMkLst>
            <pc:docMk/>
            <pc:sldMk cId="2291457656" sldId="984"/>
            <ac:graphicFrameMk id="5" creationId="{888E951B-C3CD-4623-B175-0429F226832C}"/>
          </ac:graphicFrameMkLst>
        </pc:graphicFrameChg>
      </pc:sldChg>
      <pc:sldChg chg="modSp add mod ord">
        <pc:chgData name="Chervyakov, Andrey" userId="dbdfc4e7-c505-4785-a117-c03dfe609c52" providerId="ADAL" clId="{AAACA8CF-76E3-4D5B-AD04-03019887EE44}" dt="2021-10-28T12:15:44.742" v="741"/>
        <pc:sldMkLst>
          <pc:docMk/>
          <pc:sldMk cId="3044278139" sldId="985"/>
        </pc:sldMkLst>
        <pc:graphicFrameChg chg="modGraphic">
          <ac:chgData name="Chervyakov, Andrey" userId="dbdfc4e7-c505-4785-a117-c03dfe609c52" providerId="ADAL" clId="{AAACA8CF-76E3-4D5B-AD04-03019887EE44}" dt="2021-10-28T12:15:42.831" v="739" actId="21"/>
          <ac:graphicFrameMkLst>
            <pc:docMk/>
            <pc:sldMk cId="3044278139" sldId="985"/>
            <ac:graphicFrameMk id="4" creationId="{1B307421-C5C1-435B-A1AE-7B1017B6CBE2}"/>
          </ac:graphicFrameMkLst>
        </pc:graphicFrameChg>
      </pc:sldChg>
      <pc:sldChg chg="add del">
        <pc:chgData name="Chervyakov, Andrey" userId="dbdfc4e7-c505-4785-a117-c03dfe609c52" providerId="ADAL" clId="{AAACA8CF-76E3-4D5B-AD04-03019887EE44}" dt="2021-10-28T12:21:27.802" v="801" actId="2890"/>
        <pc:sldMkLst>
          <pc:docMk/>
          <pc:sldMk cId="548627070" sldId="986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171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2232" y="0"/>
            <a:ext cx="3038170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0682"/>
            <a:ext cx="3038171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2232" y="8830682"/>
            <a:ext cx="3038170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fld id="{867FF36F-819D-4D2B-A8BB-AF91032F0C08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52869349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171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2232" y="0"/>
            <a:ext cx="3038170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406400" y="695325"/>
            <a:ext cx="61976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4061" y="4416091"/>
            <a:ext cx="5142280" cy="4183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0682"/>
            <a:ext cx="3038171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2232" y="8830682"/>
            <a:ext cx="3038170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fld id="{459FDB58-73C4-413E-BB6C-BBE882DFCE1B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06125037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8"/>
            <a:ext cx="10363200" cy="1470025"/>
          </a:xfrm>
        </p:spPr>
        <p:txBody>
          <a:bodyPr/>
          <a:lstStyle>
            <a:lvl1pPr>
              <a:defRPr sz="4000">
                <a:latin typeface="+mj-ea"/>
                <a:ea typeface="+mj-ea"/>
              </a:defRPr>
            </a:lvl1pPr>
          </a:lstStyle>
          <a:p>
            <a:r>
              <a:rPr lang="en-US" dirty="0"/>
              <a:t>Click to edit Master title style</a:t>
            </a:r>
            <a:endParaRPr lang="fi-FI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latin typeface="+mj-ea"/>
                <a:ea typeface="+mj-ea"/>
              </a:defRPr>
            </a:lvl1pPr>
            <a:lvl2pPr marL="457177" indent="0" algn="ctr">
              <a:buNone/>
              <a:defRPr/>
            </a:lvl2pPr>
            <a:lvl3pPr marL="914354" indent="0" algn="ctr">
              <a:buNone/>
              <a:defRPr/>
            </a:lvl3pPr>
            <a:lvl4pPr marL="1371531" indent="0" algn="ctr">
              <a:buNone/>
              <a:defRPr/>
            </a:lvl4pPr>
            <a:lvl5pPr marL="1828709" indent="0" algn="ctr">
              <a:buNone/>
              <a:defRPr/>
            </a:lvl5pPr>
            <a:lvl6pPr marL="2285886" indent="0" algn="ctr">
              <a:buNone/>
              <a:defRPr/>
            </a:lvl6pPr>
            <a:lvl7pPr marL="2743063" indent="0" algn="ctr">
              <a:buNone/>
              <a:defRPr/>
            </a:lvl7pPr>
            <a:lvl8pPr marL="3200240" indent="0" algn="ctr">
              <a:buNone/>
              <a:defRPr/>
            </a:lvl8pPr>
            <a:lvl9pPr marL="3657417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112707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356523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51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51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927235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4638"/>
            <a:ext cx="9112251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6197600" y="1600200"/>
            <a:ext cx="53848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6197600" y="3938601"/>
            <a:ext cx="53848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5552855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4638"/>
            <a:ext cx="9112251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096703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FE6C394A-9E02-4841-ACC8-9EFF4DA6339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fld id="{F5492D28-9CB3-4957-BFD2-683A3D6260A5}" type="slidenum">
              <a:rPr lang="en-GB" altLang="en-US" smtClean="0"/>
              <a:pPr/>
              <a:t>‹#›</a:t>
            </a:fld>
            <a:endParaRPr lang="en-GB" altLang="en-US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xmlns="" id="{DFCFD951-EB5F-444C-A429-749DF9E84C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9723052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13"/>
            <a:ext cx="10363200" cy="1362075"/>
          </a:xfrm>
        </p:spPr>
        <p:txBody>
          <a:bodyPr anchor="t"/>
          <a:lstStyle>
            <a:lvl1pPr algn="l">
              <a:defRPr sz="4000" b="1" cap="all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 dirty="0"/>
              <a:t>Click to edit Master title style</a:t>
            </a:r>
            <a:endParaRPr lang="fi-FI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1801"/>
            </a:lvl2pPr>
            <a:lvl3pPr marL="914354" indent="0">
              <a:buNone/>
              <a:defRPr sz="1600"/>
            </a:lvl3pPr>
            <a:lvl4pPr marL="1371531" indent="0">
              <a:buNone/>
              <a:defRPr sz="1401"/>
            </a:lvl4pPr>
            <a:lvl5pPr marL="1828709" indent="0">
              <a:buNone/>
              <a:defRPr sz="1401"/>
            </a:lvl5pPr>
            <a:lvl6pPr marL="2285886" indent="0">
              <a:buNone/>
              <a:defRPr sz="1401"/>
            </a:lvl6pPr>
            <a:lvl7pPr marL="2743063" indent="0">
              <a:buNone/>
              <a:defRPr sz="1401"/>
            </a:lvl7pPr>
            <a:lvl8pPr marL="3200240" indent="0">
              <a:buNone/>
              <a:defRPr sz="1401"/>
            </a:lvl8pPr>
            <a:lvl9pPr marL="3657417" indent="0">
              <a:buNone/>
              <a:defRPr sz="140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414780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>
            <a:lvl1pPr>
              <a:defRPr sz="28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801"/>
            </a:lvl6pPr>
            <a:lvl7pPr>
              <a:defRPr sz="1801"/>
            </a:lvl7pPr>
            <a:lvl8pPr>
              <a:defRPr sz="1801"/>
            </a:lvl8pPr>
            <a:lvl9pPr>
              <a:defRPr sz="18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>
            <a:lvl1pPr>
              <a:defRPr sz="28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801"/>
            </a:lvl6pPr>
            <a:lvl7pPr>
              <a:defRPr sz="1801"/>
            </a:lvl7pPr>
            <a:lvl8pPr>
              <a:defRPr sz="1801"/>
            </a:lvl8pPr>
            <a:lvl9pPr>
              <a:defRPr sz="18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171323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2000" b="1"/>
            </a:lvl2pPr>
            <a:lvl3pPr marL="914354" indent="0">
              <a:buNone/>
              <a:defRPr sz="1801" b="1"/>
            </a:lvl3pPr>
            <a:lvl4pPr marL="1371531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1801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6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2000" b="1"/>
            </a:lvl2pPr>
            <a:lvl3pPr marL="914354" indent="0">
              <a:buNone/>
              <a:defRPr sz="1801" b="1"/>
            </a:lvl3pPr>
            <a:lvl4pPr marL="1371531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6" y="2174875"/>
            <a:ext cx="5389033" cy="3951288"/>
          </a:xfrm>
        </p:spPr>
        <p:txBody>
          <a:bodyPr/>
          <a:lstStyle>
            <a:lvl1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1801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208556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208191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71195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3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6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3" y="1435103"/>
            <a:ext cx="4011084" cy="4691063"/>
          </a:xfrm>
        </p:spPr>
        <p:txBody>
          <a:bodyPr/>
          <a:lstStyle>
            <a:lvl1pPr marL="0" indent="0">
              <a:buNone/>
              <a:defRPr sz="1401"/>
            </a:lvl1pPr>
            <a:lvl2pPr marL="457177" indent="0">
              <a:buNone/>
              <a:defRPr sz="1200"/>
            </a:lvl2pPr>
            <a:lvl3pPr marL="914354" indent="0">
              <a:buNone/>
              <a:defRPr sz="1001"/>
            </a:lvl3pPr>
            <a:lvl4pPr marL="1371531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3" indent="0">
              <a:buNone/>
              <a:defRPr sz="900"/>
            </a:lvl7pPr>
            <a:lvl8pPr marL="3200240" indent="0">
              <a:buNone/>
              <a:defRPr sz="900"/>
            </a:lvl8pPr>
            <a:lvl9pPr marL="3657417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42174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177" indent="0">
              <a:buNone/>
              <a:defRPr sz="2800"/>
            </a:lvl2pPr>
            <a:lvl3pPr marL="914354" indent="0">
              <a:buNone/>
              <a:defRPr sz="2400"/>
            </a:lvl3pPr>
            <a:lvl4pPr marL="1371531" indent="0">
              <a:buNone/>
              <a:defRPr sz="2000"/>
            </a:lvl4pPr>
            <a:lvl5pPr marL="1828709" indent="0">
              <a:buNone/>
              <a:defRPr sz="2000"/>
            </a:lvl5pPr>
            <a:lvl6pPr marL="2285886" indent="0">
              <a:buNone/>
              <a:defRPr sz="2000"/>
            </a:lvl6pPr>
            <a:lvl7pPr marL="2743063" indent="0">
              <a:buNone/>
              <a:defRPr sz="2000"/>
            </a:lvl7pPr>
            <a:lvl8pPr marL="3200240" indent="0">
              <a:buNone/>
              <a:defRPr sz="2000"/>
            </a:lvl8pPr>
            <a:lvl9pPr marL="3657417" indent="0">
              <a:buNone/>
              <a:defRPr sz="2000"/>
            </a:lvl9pPr>
          </a:lstStyle>
          <a:p>
            <a:pPr lvl="0"/>
            <a:endParaRPr lang="fi-FI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1"/>
            </a:lvl1pPr>
            <a:lvl2pPr marL="457177" indent="0">
              <a:buNone/>
              <a:defRPr sz="1200"/>
            </a:lvl2pPr>
            <a:lvl3pPr marL="914354" indent="0">
              <a:buNone/>
              <a:defRPr sz="1001"/>
            </a:lvl3pPr>
            <a:lvl4pPr marL="1371531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3" indent="0">
              <a:buNone/>
              <a:defRPr sz="900"/>
            </a:lvl7pPr>
            <a:lvl8pPr marL="3200240" indent="0">
              <a:buNone/>
              <a:defRPr sz="900"/>
            </a:lvl8pPr>
            <a:lvl9pPr marL="3657417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826682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4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7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8" descr="green.jpg"/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4200" y="6456363"/>
            <a:ext cx="6189133" cy="273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8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1" y="274638"/>
            <a:ext cx="9112251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title style</a:t>
            </a:r>
            <a:endParaRPr lang="en-GB" altLang="en-US" dirty="0"/>
          </a:p>
        </p:txBody>
      </p:sp>
      <p:sp>
        <p:nvSpPr>
          <p:cNvPr id="102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6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 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410960" y="6483350"/>
            <a:ext cx="527049" cy="222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100">
                <a:solidFill>
                  <a:schemeClr val="bg1"/>
                </a:solidFill>
                <a:latin typeface="Arial" charset="0"/>
              </a:defRPr>
            </a:lvl1pPr>
          </a:lstStyle>
          <a:p>
            <a:fld id="{F5492D28-9CB3-4957-BFD2-683A3D6260A5}" type="slidenum">
              <a:rPr lang="en-GB" altLang="en-US"/>
              <a:pPr/>
              <a:t>‹#›</a:t>
            </a:fld>
            <a:endParaRPr lang="en-GB" altLang="en-US" dirty="0"/>
          </a:p>
        </p:txBody>
      </p:sp>
      <p:sp>
        <p:nvSpPr>
          <p:cNvPr id="1032" name="Rectangle 6"/>
          <p:cNvSpPr>
            <a:spLocks noChangeArrowheads="1"/>
          </p:cNvSpPr>
          <p:nvPr/>
        </p:nvSpPr>
        <p:spPr bwMode="auto">
          <a:xfrm>
            <a:off x="1559984" y="5009401"/>
            <a:ext cx="6102349" cy="2463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001" dirty="0">
                <a:solidFill>
                  <a:schemeClr val="bg1"/>
                </a:solidFill>
                <a:latin typeface="Arial" panose="020B0604020202020204" pitchFamily="34" charset="0"/>
              </a:rPr>
              <a:t>© 3GPP 2009     Mobile World Congress, Barcelona, 19</a:t>
            </a:r>
            <a:r>
              <a:rPr lang="en-GB" altLang="en-US" sz="1001" baseline="30000" dirty="0">
                <a:solidFill>
                  <a:schemeClr val="bg1"/>
                </a:solidFill>
                <a:latin typeface="Arial" panose="020B0604020202020204" pitchFamily="34" charset="0"/>
              </a:rPr>
              <a:t>th</a:t>
            </a:r>
            <a:r>
              <a:rPr lang="en-GB" altLang="en-US" sz="1001" dirty="0">
                <a:solidFill>
                  <a:schemeClr val="bg1"/>
                </a:solidFill>
                <a:latin typeface="Arial" panose="020B0604020202020204" pitchFamily="34" charset="0"/>
              </a:rPr>
              <a:t> February 2009</a:t>
            </a:r>
          </a:p>
        </p:txBody>
      </p:sp>
      <p:pic>
        <p:nvPicPr>
          <p:cNvPr id="1033" name="Picture 7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6" name="Picture 13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7" name="Rectangle 6"/>
          <p:cNvSpPr>
            <a:spLocks noChangeArrowheads="1"/>
          </p:cNvSpPr>
          <p:nvPr/>
        </p:nvSpPr>
        <p:spPr bwMode="auto">
          <a:xfrm>
            <a:off x="593777" y="6455545"/>
            <a:ext cx="957156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200" b="1" dirty="0">
                <a:solidFill>
                  <a:schemeClr val="bg1"/>
                </a:solidFill>
                <a:latin typeface="Arial" panose="020B0604020202020204" pitchFamily="34" charset="0"/>
              </a:rPr>
              <a:t>RAN WG4</a:t>
            </a:r>
          </a:p>
        </p:txBody>
      </p:sp>
      <p:sp>
        <p:nvSpPr>
          <p:cNvPr id="56334" name="Slide Number Placeholder 4"/>
          <p:cNvSpPr txBox="1">
            <a:spLocks noGrp="1"/>
          </p:cNvSpPr>
          <p:nvPr userDrawn="1"/>
        </p:nvSpPr>
        <p:spPr bwMode="auto">
          <a:xfrm>
            <a:off x="11432126" y="6464300"/>
            <a:ext cx="527049" cy="222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/>
            <a:fld id="{E4DF48D0-4F83-437C-BDD1-C6E5F5F353CD}" type="slidenum">
              <a:rPr lang="en-GB" altLang="en-US" sz="1100">
                <a:solidFill>
                  <a:schemeClr val="bg1"/>
                </a:solidFill>
                <a:latin typeface="Arial" charset="0"/>
              </a:rPr>
              <a:pPr eaLnBrk="1" hangingPunct="1"/>
              <a:t>‹#›</a:t>
            </a:fld>
            <a:endParaRPr lang="en-GB" altLang="en-US" sz="1100" dirty="0">
              <a:solidFill>
                <a:schemeClr val="bg1"/>
              </a:solidFill>
              <a:latin typeface="Arial" charset="0"/>
            </a:endParaRPr>
          </a:p>
        </p:txBody>
      </p:sp>
      <p:pic>
        <p:nvPicPr>
          <p:cNvPr id="14" name="Picture 6" descr="3GPP_TM_RD.jpg"/>
          <p:cNvPicPr>
            <a:picLocks noChangeAspect="1"/>
          </p:cNvPicPr>
          <p:nvPr userDrawn="1"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88563" y="373075"/>
            <a:ext cx="1493837" cy="869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555" r:id="rId1"/>
    <p:sldLayoutId id="2147484556" r:id="rId2"/>
    <p:sldLayoutId id="2147484557" r:id="rId3"/>
    <p:sldLayoutId id="2147484558" r:id="rId4"/>
    <p:sldLayoutId id="2147484559" r:id="rId5"/>
    <p:sldLayoutId id="2147484560" r:id="rId6"/>
    <p:sldLayoutId id="2147484561" r:id="rId7"/>
    <p:sldLayoutId id="2147484562" r:id="rId8"/>
    <p:sldLayoutId id="2147484563" r:id="rId9"/>
    <p:sldLayoutId id="2147484564" r:id="rId10"/>
    <p:sldLayoutId id="2147484565" r:id="rId11"/>
    <p:sldLayoutId id="2147484566" r:id="rId12"/>
    <p:sldLayoutId id="2147484567" r:id="rId13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177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354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531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709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342882" indent="-342882" algn="l" rtl="0" eaLnBrk="0" fontAlgn="base" hangingPunct="0">
        <a:spcBef>
          <a:spcPct val="20000"/>
        </a:spcBef>
        <a:spcAft>
          <a:spcPct val="0"/>
        </a:spcAft>
        <a:buBlip>
          <a:blip r:embed="rId18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13" indent="-285737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charset="0"/>
        <a:buChar char="•"/>
        <a:defRPr sz="2400">
          <a:solidFill>
            <a:schemeClr val="tx1"/>
          </a:solidFill>
          <a:latin typeface="+mn-lt"/>
        </a:defRPr>
      </a:lvl2pPr>
      <a:lvl3pPr marL="1142943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000">
          <a:solidFill>
            <a:schemeClr val="tx1"/>
          </a:solidFill>
          <a:latin typeface="+mn-lt"/>
        </a:defRPr>
      </a:lvl3pPr>
      <a:lvl4pPr marL="1600121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>
          <a:solidFill>
            <a:schemeClr val="tx1"/>
          </a:solidFill>
          <a:latin typeface="+mn-lt"/>
        </a:defRPr>
      </a:lvl4pPr>
      <a:lvl5pPr marL="2057298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5pPr>
      <a:lvl6pPr marL="2514476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6pPr>
      <a:lvl7pPr marL="2971652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7pPr>
      <a:lvl8pPr marL="3428829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8pPr>
      <a:lvl9pPr marL="3886007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fi-FI"/>
      </a:defPPr>
      <a:lvl1pPr marL="0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1pPr>
      <a:lvl2pPr marL="457177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2pPr>
      <a:lvl3pPr marL="914354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3pPr>
      <a:lvl4pPr marL="1371531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4pPr>
      <a:lvl5pPr marL="1828709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5pPr>
      <a:lvl6pPr marL="2285886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6pPr>
      <a:lvl7pPr marL="2743063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7pPr>
      <a:lvl8pPr marL="3200240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8pPr>
      <a:lvl9pPr marL="3657417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b="1" dirty="0"/>
              <a:t>RAN4#101-e </a:t>
            </a:r>
            <a:r>
              <a:rPr lang="en-US" b="1" dirty="0" smtClean="0"/>
              <a:t>main </a:t>
            </a:r>
            <a:r>
              <a:rPr lang="en-US" b="1" dirty="0"/>
              <a:t>session GTW schedule</a:t>
            </a:r>
            <a:r>
              <a:rPr lang="en-US" dirty="0"/>
              <a:t> </a:t>
            </a:r>
            <a:endParaRPr lang="ru-RU" dirty="0"/>
          </a:p>
        </p:txBody>
      </p:sp>
      <p:graphicFrame>
        <p:nvGraphicFramePr>
          <p:cNvPr id="4" name="表格 5">
            <a:extLst>
              <a:ext uri="{FF2B5EF4-FFF2-40B4-BE49-F238E27FC236}">
                <a16:creationId xmlns:a16="http://schemas.microsoft.com/office/drawing/2014/main" xmlns="" id="{1B307421-C5C1-435B-A1AE-7B1017B6CBE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61957723"/>
              </p:ext>
            </p:extLst>
          </p:nvPr>
        </p:nvGraphicFramePr>
        <p:xfrm>
          <a:off x="401652" y="1273320"/>
          <a:ext cx="11116432" cy="191059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988463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6771992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355977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210128">
                <a:tc gridSpan="3"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dirty="0">
                          <a:effectLst/>
                          <a:latin typeface="+mn-lt"/>
                          <a:ea typeface="微软雅黑" panose="020B0503020204020204" pitchFamily="34" charset="-122"/>
                        </a:rPr>
                        <a:t>Week 1 </a:t>
                      </a:r>
                      <a:endParaRPr lang="zh-CN" sz="1200" b="0" dirty="0">
                        <a:effectLst/>
                        <a:latin typeface="+mn-lt"/>
                        <a:ea typeface="微软雅黑" panose="020B0503020204020204" pitchFamily="34" charset="-122"/>
                      </a:endParaRPr>
                    </a:p>
                  </a:txBody>
                  <a:tcPr marL="40640" marR="40640" marT="9525" marB="0" anchor="ctr"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endParaRPr lang="zh-CN" sz="1200" dirty="0">
                        <a:effectLst/>
                        <a:latin typeface="+mj-ea"/>
                        <a:ea typeface="+mj-ea"/>
                      </a:endParaRPr>
                    </a:p>
                  </a:txBody>
                  <a:tcPr marL="40640" marR="40640" marT="9525" marB="0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69718">
                <a:tc>
                  <a:txBody>
                    <a:bodyPr/>
                    <a:lstStyle/>
                    <a:p>
                      <a:pPr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100" b="0" dirty="0">
                          <a:effectLst/>
                          <a:latin typeface="+mn-lt"/>
                          <a:ea typeface="+mj-ea"/>
                        </a:rPr>
                        <a:t>Meeting</a:t>
                      </a:r>
                      <a:r>
                        <a:rPr lang="en-US" altLang="zh-CN" sz="1100" b="0" baseline="0" dirty="0">
                          <a:effectLst/>
                          <a:latin typeface="+mn-lt"/>
                          <a:ea typeface="+mj-ea"/>
                        </a:rPr>
                        <a:t> day</a:t>
                      </a:r>
                      <a:endParaRPr lang="zh-CN" sz="1100" b="0" dirty="0">
                        <a:effectLst/>
                        <a:latin typeface="+mn-lt"/>
                        <a:ea typeface="+mj-ea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100" b="0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Topics</a:t>
                      </a:r>
                      <a:endParaRPr lang="zh-CN" altLang="en-US" sz="1100" b="0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100" b="0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Duration</a:t>
                      </a:r>
                      <a:endParaRPr lang="zh-CN" altLang="en-US" sz="1100" b="0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>
                    <a:solidFill>
                      <a:srgbClr val="4F81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20016">
                <a:tc rowSpan="2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November </a:t>
                      </a:r>
                      <a:r>
                        <a:rPr lang="en-US" sz="1100" b="0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r>
                        <a:rPr lang="en-US" sz="1100" b="0" kern="1200" baseline="300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nd</a:t>
                      </a:r>
                      <a:r>
                        <a:rPr lang="en-US" sz="1100" b="0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100" b="0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/ Tuesday</a:t>
                      </a:r>
                      <a:endParaRPr lang="zh-CN" altLang="en-US" sz="1100" b="0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50" b="0" kern="1200" dirty="0" smtClean="0">
                          <a:solidFill>
                            <a:srgbClr val="72AF2F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NR_ext_to_71GHz [128]: topic #2 (1.5h)</a:t>
                      </a:r>
                      <a:endParaRPr lang="pt-BR" altLang="zh-CN" sz="1050" b="0" kern="1200" dirty="0" smtClean="0">
                        <a:solidFill>
                          <a:srgbClr val="72AF2F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50" b="0" kern="1200" dirty="0" smtClean="0">
                          <a:solidFill>
                            <a:srgbClr val="72AF2F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90min</a:t>
                      </a:r>
                      <a:endParaRPr lang="pt-BR" sz="1050" b="0" kern="1200" dirty="0">
                        <a:solidFill>
                          <a:srgbClr val="72AF2F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xmlns="" val="787127252"/>
                  </a:ext>
                </a:extLst>
              </a:tr>
              <a:tr h="170376">
                <a:tc vMerge="1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CN" altLang="en-US" sz="1100" b="0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050" b="0" kern="1200" dirty="0" smtClean="0">
                          <a:solidFill>
                            <a:srgbClr val="72AF2F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NR_ext_to_71GHz [129]: topic #1, #2, #3; topic #6 emission FCC vs ETSI (1.5h)</a:t>
                      </a: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50" b="0" kern="1200" dirty="0" smtClean="0">
                          <a:solidFill>
                            <a:srgbClr val="72AF2F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90min</a:t>
                      </a:r>
                      <a:endParaRPr lang="pt-BR" sz="1050" b="0" kern="1200" dirty="0">
                        <a:solidFill>
                          <a:srgbClr val="72AF2F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xmlns="" val="2386938280"/>
                  </a:ext>
                </a:extLst>
              </a:tr>
              <a:tr h="175638">
                <a:tc rowSpan="2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100" b="0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November 3</a:t>
                      </a:r>
                      <a:r>
                        <a:rPr lang="en-US" altLang="zh-CN" sz="1100" b="0" kern="1200" baseline="300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rd</a:t>
                      </a:r>
                      <a:r>
                        <a:rPr lang="en-US" altLang="zh-CN" sz="1100" b="0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100" b="0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/ </a:t>
                      </a:r>
                      <a:r>
                        <a:rPr lang="en-US" sz="1100" b="0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Wednesday</a:t>
                      </a:r>
                      <a:endParaRPr lang="zh-CN" altLang="en-US" sz="1100" b="0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050" b="0" kern="1200" dirty="0" smtClean="0">
                          <a:solidFill>
                            <a:srgbClr val="72AF2F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NR_RedCap [133]: topic #1, #4 (1.5h)</a:t>
                      </a: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50" b="0" kern="1200" dirty="0" smtClean="0">
                          <a:solidFill>
                            <a:srgbClr val="72AF2F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90min</a:t>
                      </a:r>
                      <a:endParaRPr lang="pt-BR" sz="1050" b="0" kern="1200" dirty="0">
                        <a:solidFill>
                          <a:srgbClr val="72AF2F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12001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50" b="0" kern="1200" dirty="0" smtClean="0">
                          <a:solidFill>
                            <a:srgbClr val="72AF2F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NRSL_enh [125]: sub-topic #1-1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50" b="0" kern="1200" dirty="0" smtClean="0">
                          <a:solidFill>
                            <a:srgbClr val="72AF2F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NRSL_enh [126]: sub-topic #1-1, 1-3</a:t>
                      </a:r>
                      <a:r>
                        <a:rPr lang="en-US" altLang="zh-CN" sz="1050" b="0" kern="1200" dirty="0" smtClean="0">
                          <a:solidFill>
                            <a:srgbClr val="72AF2F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, 2-1</a:t>
                      </a:r>
                      <a:endParaRPr lang="pt-BR" sz="1050" b="0" kern="1200" dirty="0" smtClean="0">
                        <a:solidFill>
                          <a:srgbClr val="72AF2F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50" b="0" kern="1200" dirty="0" smtClean="0">
                          <a:solidFill>
                            <a:srgbClr val="72AF2F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90min</a:t>
                      </a:r>
                      <a:endParaRPr lang="pt-BR" sz="1050" b="0" kern="1200" dirty="0">
                        <a:solidFill>
                          <a:srgbClr val="72AF2F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xmlns="" val="3924680622"/>
                  </a:ext>
                </a:extLst>
              </a:tr>
              <a:tr h="160197">
                <a:tc rowSpan="2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100" b="0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November 4</a:t>
                      </a:r>
                      <a:r>
                        <a:rPr lang="en-US" altLang="zh-CN" sz="1100" b="0" kern="1200" baseline="300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</a:t>
                      </a:r>
                      <a:r>
                        <a:rPr lang="en-US" sz="1100" b="0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100" b="0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/ Thursday</a:t>
                      </a:r>
                      <a:endParaRPr lang="zh-CN" altLang="en-US" sz="1100" b="0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50" b="0" kern="1200" dirty="0" err="1" smtClean="0">
                          <a:solidFill>
                            <a:srgbClr val="72AF2F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NR_cov_enh</a:t>
                      </a:r>
                      <a:r>
                        <a:rPr lang="en-US" altLang="zh-CN" sz="1050" b="0" kern="1200" dirty="0" smtClean="0">
                          <a:solidFill>
                            <a:srgbClr val="72AF2F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 [131]: topic #1 except for #1-7 (2h)</a:t>
                      </a:r>
                      <a:endParaRPr lang="pt-BR" altLang="zh-CN" sz="1050" b="0" kern="1200" dirty="0">
                        <a:solidFill>
                          <a:srgbClr val="72AF2F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50" b="0" kern="1200" dirty="0" smtClean="0">
                          <a:solidFill>
                            <a:srgbClr val="72AF2F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120min</a:t>
                      </a:r>
                      <a:endParaRPr lang="pt-BR" sz="1050" b="0" kern="1200" dirty="0">
                        <a:solidFill>
                          <a:srgbClr val="72AF2F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xmlns="" val="2190889863"/>
                  </a:ext>
                </a:extLst>
              </a:tr>
              <a:tr h="160197">
                <a:tc vMerge="1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endParaRPr lang="zh-CN" altLang="en-US" sz="11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50" b="0" kern="1200" dirty="0" smtClean="0">
                          <a:solidFill>
                            <a:srgbClr val="72AF2F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NR_HST_FR2 [124]: topic #2 (sub-topic #2-3) (1h)</a:t>
                      </a: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50" b="0" kern="1200" dirty="0" smtClean="0">
                          <a:solidFill>
                            <a:srgbClr val="72AF2F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30min</a:t>
                      </a:r>
                      <a:endParaRPr lang="pt-BR" sz="1050" b="0" kern="1200" dirty="0">
                        <a:solidFill>
                          <a:srgbClr val="72AF2F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xmlns="" val="3294813806"/>
                  </a:ext>
                </a:extLst>
              </a:tr>
              <a:tr h="160197">
                <a:tc rowSpan="2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kern="120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November </a:t>
                      </a:r>
                      <a:r>
                        <a:rPr lang="en-US" sz="1100" b="0" kern="120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</a:t>
                      </a:r>
                      <a:r>
                        <a:rPr lang="en-US" sz="1100" b="0" kern="1200" baseline="3000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</a:t>
                      </a:r>
                      <a:r>
                        <a:rPr lang="en-US" sz="1100" b="0" kern="120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100" b="0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/ Friday</a:t>
                      </a:r>
                      <a:endParaRPr lang="zh-CN" altLang="en-US" sz="1100" b="0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nn-NO" sz="1050" b="0" kern="1200" dirty="0" smtClean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NR_TxD [123]: topic #2, #3 (2h)</a:t>
                      </a:r>
                      <a:endParaRPr lang="pt-BR" sz="1050" b="0" kern="1200" dirty="0">
                        <a:solidFill>
                          <a:schemeClr val="tx1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50" b="0" kern="1200" dirty="0" smtClean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120min</a:t>
                      </a:r>
                      <a:endParaRPr lang="pt-BR" sz="1050" b="0" kern="1200" dirty="0">
                        <a:solidFill>
                          <a:schemeClr val="tx1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xmlns="" val="212345203"/>
                  </a:ext>
                </a:extLst>
              </a:tr>
              <a:tr h="160197">
                <a:tc vMerge="1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CN" altLang="en-US" sz="11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050" b="0" kern="1200" dirty="0" smtClean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NR_RF_FR2_enh2 [122]: topic #1 (1h)</a:t>
                      </a: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50" b="0" kern="1200" dirty="0" smtClean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60min</a:t>
                      </a:r>
                      <a:endParaRPr lang="pt-BR" sz="1050" b="0" kern="1200" dirty="0">
                        <a:solidFill>
                          <a:schemeClr val="tx1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xmlns="" val="3503294280"/>
                  </a:ext>
                </a:extLst>
              </a:tr>
            </a:tbl>
          </a:graphicData>
        </a:graphic>
      </p:graphicFrame>
      <p:graphicFrame>
        <p:nvGraphicFramePr>
          <p:cNvPr id="6" name="表格 5">
            <a:extLst>
              <a:ext uri="{FF2B5EF4-FFF2-40B4-BE49-F238E27FC236}">
                <a16:creationId xmlns:a16="http://schemas.microsoft.com/office/drawing/2014/main" xmlns="" id="{7714BDAF-DD75-44A2-A6D2-EA55E725090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3459115"/>
              </p:ext>
            </p:extLst>
          </p:nvPr>
        </p:nvGraphicFramePr>
        <p:xfrm>
          <a:off x="401652" y="3899877"/>
          <a:ext cx="11116431" cy="207264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956838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6799152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360441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142202">
                <a:tc gridSpan="3"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dirty="0">
                          <a:effectLst/>
                          <a:latin typeface="+mn-lt"/>
                          <a:ea typeface="微软雅黑" panose="020B0503020204020204" pitchFamily="34" charset="-122"/>
                        </a:rPr>
                        <a:t>Week 2</a:t>
                      </a:r>
                      <a:endParaRPr lang="zh-CN" sz="1200" b="0" dirty="0">
                        <a:effectLst/>
                        <a:latin typeface="+mn-lt"/>
                        <a:ea typeface="微软雅黑" panose="020B0503020204020204" pitchFamily="34" charset="-122"/>
                      </a:endParaRPr>
                    </a:p>
                  </a:txBody>
                  <a:tcPr marL="40640" marR="40640" marT="9525" marB="0" anchor="ctr"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zh-CN" sz="12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0640" marR="40640" marT="9525" marB="0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130938">
                <a:tc>
                  <a:txBody>
                    <a:bodyPr/>
                    <a:lstStyle/>
                    <a:p>
                      <a:pPr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100" b="0" dirty="0">
                          <a:effectLst/>
                          <a:latin typeface="+mn-lt"/>
                          <a:ea typeface="+mj-ea"/>
                        </a:rPr>
                        <a:t>Meeting</a:t>
                      </a:r>
                      <a:r>
                        <a:rPr lang="en-US" altLang="zh-CN" sz="1100" b="0" baseline="0" dirty="0">
                          <a:effectLst/>
                          <a:latin typeface="+mn-lt"/>
                          <a:ea typeface="+mj-ea"/>
                        </a:rPr>
                        <a:t> day</a:t>
                      </a:r>
                      <a:endParaRPr lang="zh-CN" sz="1100" b="0" dirty="0">
                        <a:effectLst/>
                        <a:latin typeface="+mn-lt"/>
                        <a:ea typeface="+mj-ea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100" b="0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Topics</a:t>
                      </a:r>
                      <a:endParaRPr lang="zh-CN" altLang="en-US" sz="1100" b="0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100" b="0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Duration</a:t>
                      </a:r>
                      <a:endParaRPr lang="zh-CN" altLang="en-US" sz="1100" b="0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65155733"/>
                  </a:ext>
                </a:extLst>
              </a:tr>
              <a:tr h="68213">
                <a:tc rowSpan="2">
                  <a:txBody>
                    <a:bodyPr/>
                    <a:lstStyle/>
                    <a:p>
                      <a:pPr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sz="1100" b="0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November</a:t>
                      </a:r>
                      <a:r>
                        <a:rPr lang="en-US" sz="1100" b="0" dirty="0">
                          <a:effectLst/>
                          <a:latin typeface="+mn-lt"/>
                          <a:ea typeface="+mj-ea"/>
                        </a:rPr>
                        <a:t> 8</a:t>
                      </a:r>
                      <a:r>
                        <a:rPr lang="en-US" sz="1100" b="0" baseline="30000" dirty="0">
                          <a:effectLst/>
                          <a:latin typeface="+mn-lt"/>
                          <a:ea typeface="+mj-ea"/>
                        </a:rPr>
                        <a:t>th</a:t>
                      </a:r>
                      <a:r>
                        <a:rPr lang="en-US" sz="1100" b="0" dirty="0">
                          <a:effectLst/>
                          <a:latin typeface="+mn-lt"/>
                          <a:ea typeface="+mj-ea"/>
                        </a:rPr>
                        <a:t> / Monday</a:t>
                      </a:r>
                      <a:endParaRPr lang="zh-CN" sz="1100" b="0" dirty="0">
                        <a:effectLst/>
                        <a:latin typeface="+mn-lt"/>
                        <a:ea typeface="+mj-ea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050" b="0" kern="1200" dirty="0" smtClean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NR_RF_FR2_enh2 [120]: topic #1, #2 (2h)</a:t>
                      </a: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50" b="0" kern="1200" dirty="0" smtClean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120min</a:t>
                      </a:r>
                      <a:endParaRPr lang="pt-BR" sz="1050" b="0" kern="1200" dirty="0">
                        <a:solidFill>
                          <a:schemeClr val="tx1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pPr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endParaRPr lang="zh-CN" sz="1100" dirty="0">
                        <a:effectLst/>
                        <a:latin typeface="+mn-lt"/>
                        <a:ea typeface="+mj-ea"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050" b="0" kern="1200" dirty="0" smtClean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NR_RF_FR2_enh2 [121]: topic #1, #3 (1h)</a:t>
                      </a: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50" b="0" kern="1200" dirty="0" smtClean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60min</a:t>
                      </a:r>
                      <a:endParaRPr lang="pt-BR" sz="1050" b="0" kern="1200" dirty="0">
                        <a:solidFill>
                          <a:schemeClr val="tx1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xmlns="" val="1886541823"/>
                  </a:ext>
                </a:extLst>
              </a:tr>
              <a:tr h="0">
                <a:tc rowSpan="2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sz="1100" b="0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November 9</a:t>
                      </a:r>
                      <a:r>
                        <a:rPr lang="en-US" sz="1100" b="0" kern="1200" baseline="300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</a:t>
                      </a:r>
                      <a:r>
                        <a:rPr lang="en-US" sz="1100" b="0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/ </a:t>
                      </a:r>
                      <a:r>
                        <a:rPr lang="en-US" sz="1100" b="0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Tuesday</a:t>
                      </a:r>
                      <a:endParaRPr lang="zh-CN" altLang="en-US" sz="1100" b="0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050" b="0" kern="1200" dirty="0" smtClean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NR_RF_FR1_enh_IntraHPUE [119]: sub-topic #2-1, #3-1, #4-1/4-2, #5-1 (2h)</a:t>
                      </a: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50" b="0" kern="1200" dirty="0" smtClean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120min</a:t>
                      </a:r>
                      <a:endParaRPr lang="pt-BR" sz="1050" b="0" kern="1200" dirty="0">
                        <a:solidFill>
                          <a:schemeClr val="tx1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50" b="0" kern="1200" dirty="0" smtClean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Checking point for </a:t>
                      </a:r>
                      <a:r>
                        <a:rPr lang="pt-BR" sz="1050" b="0" kern="1200" dirty="0" smtClean="0">
                          <a:solidFill>
                            <a:srgbClr val="FF000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[</a:t>
                      </a:r>
                      <a:r>
                        <a:rPr lang="en-US" altLang="zh-CN" sz="1050" b="0" kern="1200" baseline="0" dirty="0" smtClean="0">
                          <a:solidFill>
                            <a:srgbClr val="FF000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127], </a:t>
                      </a:r>
                      <a:r>
                        <a:rPr lang="en-US" altLang="zh-CN" sz="105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[125~126],</a:t>
                      </a:r>
                      <a:r>
                        <a:rPr lang="pt-BR" sz="1050" b="0" kern="1200" dirty="0" smtClean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 [133], [128], [129],</a:t>
                      </a:r>
                      <a:r>
                        <a:rPr lang="en-US" sz="105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r>
                        <a:rPr lang="en-US" altLang="zh-CN" sz="105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[131]</a:t>
                      </a:r>
                      <a:endParaRPr lang="pt-BR" sz="1050" b="0" kern="1200" dirty="0">
                        <a:solidFill>
                          <a:schemeClr val="tx1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50" b="0" kern="1200" dirty="0" smtClean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60min</a:t>
                      </a:r>
                      <a:endParaRPr lang="pt-BR" sz="1050" b="0" kern="1200" dirty="0">
                        <a:solidFill>
                          <a:schemeClr val="tx1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xmlns="" val="3907736055"/>
                  </a:ext>
                </a:extLst>
              </a:tr>
              <a:tr h="0">
                <a:tc rowSpan="3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100" b="0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November 10</a:t>
                      </a:r>
                      <a:r>
                        <a:rPr lang="en-US" altLang="zh-CN" sz="1100" b="0" kern="1200" baseline="300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</a:t>
                      </a:r>
                      <a:r>
                        <a:rPr lang="en-US" altLang="zh-CN" sz="1100" b="0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/ Wednesday</a:t>
                      </a: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50" b="0" kern="1200" dirty="0" smtClean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NR_6GHz_unlic_EU [104]: topic #1</a:t>
                      </a: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50" b="0" kern="1200" dirty="0" smtClean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60min</a:t>
                      </a:r>
                      <a:endParaRPr lang="pt-BR" sz="1050" b="0" kern="1200" dirty="0">
                        <a:solidFill>
                          <a:schemeClr val="tx1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</a:tr>
              <a:tr h="0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50" b="0" kern="1200" dirty="0" err="1" smtClean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NR_reply_LS_UE_RF</a:t>
                      </a:r>
                      <a:r>
                        <a:rPr lang="en-US" altLang="zh-CN" sz="1050" b="0" kern="1200" dirty="0" smtClean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 [139]: TBD (1h reserved, checking with moderator later)</a:t>
                      </a: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050" b="0" kern="1200" dirty="0" smtClean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TBD</a:t>
                      </a:r>
                      <a:r>
                        <a:rPr lang="pt-BR" altLang="zh-CN" sz="105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r>
                        <a:rPr lang="en-US" altLang="zh-CN" sz="1050" b="0" kern="1200" dirty="0" smtClean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min</a:t>
                      </a:r>
                      <a:endParaRPr lang="pt-BR" sz="1050" b="0" kern="1200" dirty="0">
                        <a:solidFill>
                          <a:schemeClr val="tx1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</a:tr>
              <a:tr h="0">
                <a:tc vMerge="1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endParaRPr lang="zh-CN" altLang="en-US" sz="1100" b="0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50" b="0" kern="1200" dirty="0" err="1" smtClean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NR_Power_Limit_CA_DC</a:t>
                      </a:r>
                      <a:r>
                        <a:rPr lang="en-US" altLang="zh-CN" sz="1050" b="0" kern="1200" dirty="0" smtClean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 [116]: topic #1-2</a:t>
                      </a: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50" b="0" kern="1200" dirty="0" smtClean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&gt;/=30min</a:t>
                      </a:r>
                      <a:endParaRPr lang="pt-BR" sz="1050" b="0" kern="1200" dirty="0">
                        <a:solidFill>
                          <a:schemeClr val="tx1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</a:tr>
              <a:tr h="97033">
                <a:tc rowSpan="2">
                  <a:txBody>
                    <a:bodyPr/>
                    <a:lstStyle/>
                    <a:p>
                      <a:pPr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sz="1100" b="0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November 11</a:t>
                      </a:r>
                      <a:r>
                        <a:rPr lang="en-US" sz="1100" b="0" kern="1200" baseline="300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</a:t>
                      </a:r>
                      <a:r>
                        <a:rPr lang="en-US" sz="1100" b="0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/ </a:t>
                      </a:r>
                      <a:r>
                        <a:rPr lang="en-US" sz="1100" b="0" dirty="0">
                          <a:effectLst/>
                          <a:latin typeface="+mn-lt"/>
                          <a:ea typeface="+mj-ea"/>
                        </a:rPr>
                        <a:t>Thursday</a:t>
                      </a:r>
                      <a:endParaRPr lang="zh-CN" altLang="en-US" sz="1100" b="0" dirty="0">
                        <a:effectLst/>
                        <a:latin typeface="+mn-lt"/>
                        <a:ea typeface="+mj-ea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050" b="0" kern="1200" dirty="0" err="1" smtClean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FS_NR_eff_BW_util</a:t>
                      </a:r>
                      <a:r>
                        <a:rPr lang="en-US" sz="1050" b="0" kern="1200" dirty="0" smtClean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 [134]: topic #4 + potential TPs (1.5h)</a:t>
                      </a:r>
                      <a:endParaRPr lang="en-US" sz="1050" b="0" kern="1200" dirty="0">
                        <a:solidFill>
                          <a:schemeClr val="tx1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50" b="0" kern="1200" dirty="0" smtClean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90min</a:t>
                      </a:r>
                      <a:endParaRPr lang="zh-CN" altLang="en-US" sz="1050" b="0" kern="1200" dirty="0">
                        <a:solidFill>
                          <a:schemeClr val="tx1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xmlns="" val="3868545242"/>
                  </a:ext>
                </a:extLst>
              </a:tr>
              <a:tr h="97033">
                <a:tc vMerge="1">
                  <a:txBody>
                    <a:bodyPr/>
                    <a:lstStyle/>
                    <a:p>
                      <a:pPr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sz="1100" b="0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November 11</a:t>
                      </a:r>
                      <a:r>
                        <a:rPr lang="en-US" sz="1100" b="0" kern="1200" baseline="300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</a:t>
                      </a:r>
                      <a:r>
                        <a:rPr lang="en-US" sz="1100" b="0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/ </a:t>
                      </a:r>
                      <a:r>
                        <a:rPr lang="en-US" sz="1100" b="0" dirty="0">
                          <a:effectLst/>
                          <a:latin typeface="+mn-lt"/>
                          <a:ea typeface="+mj-ea"/>
                        </a:rPr>
                        <a:t>Thursday</a:t>
                      </a:r>
                      <a:endParaRPr lang="zh-CN" sz="1100" b="0" dirty="0">
                        <a:effectLst/>
                        <a:latin typeface="+mn-lt"/>
                        <a:ea typeface="+mj-ea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50" b="0" kern="1200" dirty="0" smtClean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Early return to ([128, 129]</a:t>
                      </a:r>
                      <a:r>
                        <a:rPr lang="en-US" altLang="zh-CN" sz="105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, [133], [125~127], [131], [124], [123], [120~122], [119], [104])</a:t>
                      </a:r>
                      <a:endParaRPr lang="en-US" altLang="zh-CN" sz="1050" b="0" kern="1200" dirty="0">
                        <a:solidFill>
                          <a:schemeClr val="tx1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50" b="0" kern="1200" dirty="0" smtClean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90min</a:t>
                      </a:r>
                      <a:endParaRPr lang="zh-CN" altLang="en-US" sz="1050" b="0" kern="1200" dirty="0">
                        <a:solidFill>
                          <a:schemeClr val="tx1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107262"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November 12</a:t>
                      </a:r>
                      <a:r>
                        <a:rPr lang="en-US" sz="1100" b="0" kern="1200" baseline="300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</a:t>
                      </a:r>
                      <a:r>
                        <a:rPr lang="en-US" sz="1100" b="0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/ Friday</a:t>
                      </a:r>
                      <a:endParaRPr lang="zh-CN" altLang="en-US" sz="1100" b="0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05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Extended topics / Final round (Return to) </a:t>
                      </a:r>
                      <a:endParaRPr lang="zh-CN" altLang="en-US" sz="1050" b="0" kern="1200" dirty="0">
                        <a:solidFill>
                          <a:schemeClr val="tx1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50" b="0" kern="1200" dirty="0" smtClean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180min</a:t>
                      </a:r>
                      <a:endParaRPr lang="zh-CN" altLang="en-US" sz="1050" b="0" kern="1200" dirty="0">
                        <a:solidFill>
                          <a:schemeClr val="tx1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xmlns="" val="159083405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23101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矩形 83"/>
          <p:cNvSpPr/>
          <p:nvPr/>
        </p:nvSpPr>
        <p:spPr bwMode="auto">
          <a:xfrm flipV="1">
            <a:off x="10357992" y="2081332"/>
            <a:ext cx="914400" cy="266019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Tx/>
              <a:buBlip>
                <a:blip r:embed="rId2"/>
              </a:buBlip>
              <a:tabLst/>
            </a:pPr>
            <a:endParaRPr kumimoji="0" lang="zh-CN" alt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</a:endParaRPr>
          </a:p>
        </p:txBody>
      </p:sp>
      <p:sp>
        <p:nvSpPr>
          <p:cNvPr id="3" name="矩形 2"/>
          <p:cNvSpPr/>
          <p:nvPr/>
        </p:nvSpPr>
        <p:spPr bwMode="auto">
          <a:xfrm flipV="1">
            <a:off x="9527237" y="5578527"/>
            <a:ext cx="914400" cy="51018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Tx/>
              <a:buBlip>
                <a:blip r:embed="rId2"/>
              </a:buBlip>
              <a:tabLst/>
            </a:pPr>
            <a:endParaRPr kumimoji="0" lang="zh-CN" alt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</a:endParaRPr>
          </a:p>
        </p:txBody>
      </p:sp>
      <p:sp>
        <p:nvSpPr>
          <p:cNvPr id="86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285942" y="1882970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Thu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xmlns="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altLang="zh-CN" b="1" dirty="0"/>
              <a:t>Email discussion procedures/timelines</a:t>
            </a:r>
            <a:endParaRPr lang="ru-RU" dirty="0"/>
          </a:p>
        </p:txBody>
      </p:sp>
      <p:sp>
        <p:nvSpPr>
          <p:cNvPr id="209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6853733" y="6182656"/>
            <a:ext cx="882000" cy="576000"/>
          </a:xfrm>
          <a:prstGeom prst="roundRect">
            <a:avLst/>
          </a:prstGeom>
          <a:solidFill>
            <a:srgbClr val="FF0000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9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Time</a:t>
            </a:r>
            <a:r>
              <a:rPr lang="en-US" altLang="zh-CN" sz="900" b="1" kern="0" noProof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line for moderator</a:t>
            </a:r>
            <a:endParaRPr kumimoji="0" lang="en-US" sz="9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210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7853460" y="6182656"/>
            <a:ext cx="882000" cy="5760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9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Deadline for comments and </a:t>
            </a:r>
            <a:r>
              <a:rPr lang="en-US" sz="900" b="1" kern="0" dirty="0" err="1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tdoc</a:t>
            </a:r>
            <a:endParaRPr kumimoji="0" lang="en-US" sz="9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211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8856902" y="6182656"/>
            <a:ext cx="882000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GTW session</a:t>
            </a:r>
          </a:p>
        </p:txBody>
      </p:sp>
      <p:sp>
        <p:nvSpPr>
          <p:cNvPr id="213" name="TextBox 1">
            <a:extLst>
              <a:ext uri="{FF2B5EF4-FFF2-40B4-BE49-F238E27FC236}">
                <a16:creationId xmlns:a16="http://schemas.microsoft.com/office/drawing/2014/main" xmlns="" id="{E151FB97-9B3A-4312-805C-6B499B697A34}"/>
              </a:ext>
            </a:extLst>
          </p:cNvPr>
          <p:cNvSpPr txBox="1"/>
          <p:nvPr/>
        </p:nvSpPr>
        <p:spPr>
          <a:xfrm>
            <a:off x="490102" y="5863337"/>
            <a:ext cx="5927637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kumimoji="0" lang="en-US" sz="1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Note</a:t>
            </a:r>
            <a:r>
              <a:rPr lang="en-US" sz="10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1: Comments and </a:t>
            </a:r>
            <a:r>
              <a:rPr lang="en-US" sz="1000" b="1" dirty="0" err="1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tdocs</a:t>
            </a:r>
            <a:r>
              <a:rPr lang="en-US" sz="10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submitted after the deadlines will not be considered</a:t>
            </a:r>
            <a:endParaRPr kumimoji="0" lang="en-US" sz="10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0">
              <a:defRPr/>
            </a:pPr>
            <a:r>
              <a:rPr lang="en-US" sz="10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Note </a:t>
            </a:r>
            <a:r>
              <a:rPr kumimoji="0" lang="en-US" sz="1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2</a:t>
            </a:r>
            <a:r>
              <a:rPr lang="en-US" sz="1000" b="1" noProof="0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: </a:t>
            </a:r>
            <a:r>
              <a:rPr lang="en-US" sz="10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Basket WIs Email discussion procedures/timelines are not included. </a:t>
            </a:r>
          </a:p>
          <a:p>
            <a:pPr lvl="0">
              <a:defRPr/>
            </a:pPr>
            <a:r>
              <a:rPr kumimoji="0" lang="en-US" sz="1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Note 3: During</a:t>
            </a:r>
            <a:r>
              <a:rPr kumimoji="0" lang="en-US" sz="1000" b="1" i="0" u="none" strike="noStrike" kern="1200" cap="none" spc="0" normalizeH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 quiet periods, no email should be sent out.</a:t>
            </a:r>
          </a:p>
        </p:txBody>
      </p:sp>
      <p:sp>
        <p:nvSpPr>
          <p:cNvPr id="75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1122655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Fri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76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1967367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Sat/Sun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77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2812079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Mon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78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3656790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Tue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50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4501502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800" kern="0" noProof="0" dirty="0">
                <a:solidFill>
                  <a:srgbClr val="FFFFFF"/>
                </a:solidFill>
                <a:latin typeface="+mj-ea"/>
                <a:ea typeface="+mj-ea"/>
              </a:rPr>
              <a:t>Wed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51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5346213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Thu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52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6190925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Fri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53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7035637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Sat/Sun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54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7880348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Mon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55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8725060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Tue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56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9569771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Wed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57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10414479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Thu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cxnSp>
        <p:nvCxnSpPr>
          <p:cNvPr id="158" name="Straight Connector 12">
            <a:extLst>
              <a:ext uri="{FF2B5EF4-FFF2-40B4-BE49-F238E27FC236}">
                <a16:creationId xmlns:a16="http://schemas.microsoft.com/office/drawing/2014/main" xmlns="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1123203" y="2056441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0" name="Straight Connector 12">
            <a:extLst>
              <a:ext uri="{FF2B5EF4-FFF2-40B4-BE49-F238E27FC236}">
                <a16:creationId xmlns:a16="http://schemas.microsoft.com/office/drawing/2014/main" xmlns="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1936171" y="2046468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2" name="Straight Connector 12">
            <a:extLst>
              <a:ext uri="{FF2B5EF4-FFF2-40B4-BE49-F238E27FC236}">
                <a16:creationId xmlns:a16="http://schemas.microsoft.com/office/drawing/2014/main" xmlns="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2787999" y="2053586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3" name="Straight Connector 12">
            <a:extLst>
              <a:ext uri="{FF2B5EF4-FFF2-40B4-BE49-F238E27FC236}">
                <a16:creationId xmlns:a16="http://schemas.microsoft.com/office/drawing/2014/main" xmlns="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3632211" y="2060704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4" name="Straight Connector 12">
            <a:extLst>
              <a:ext uri="{FF2B5EF4-FFF2-40B4-BE49-F238E27FC236}">
                <a16:creationId xmlns:a16="http://schemas.microsoft.com/office/drawing/2014/main" xmlns="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4484041" y="2042187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5" name="Straight Connector 12">
            <a:extLst>
              <a:ext uri="{FF2B5EF4-FFF2-40B4-BE49-F238E27FC236}">
                <a16:creationId xmlns:a16="http://schemas.microsoft.com/office/drawing/2014/main" xmlns="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5328251" y="2049305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6" name="Straight Connector 12">
            <a:extLst>
              <a:ext uri="{FF2B5EF4-FFF2-40B4-BE49-F238E27FC236}">
                <a16:creationId xmlns:a16="http://schemas.microsoft.com/office/drawing/2014/main" xmlns="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6172458" y="2047879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7" name="Straight Connector 12">
            <a:extLst>
              <a:ext uri="{FF2B5EF4-FFF2-40B4-BE49-F238E27FC236}">
                <a16:creationId xmlns:a16="http://schemas.microsoft.com/office/drawing/2014/main" xmlns="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7016664" y="2054997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8" name="Straight Connector 12">
            <a:extLst>
              <a:ext uri="{FF2B5EF4-FFF2-40B4-BE49-F238E27FC236}">
                <a16:creationId xmlns:a16="http://schemas.microsoft.com/office/drawing/2014/main" xmlns="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7860876" y="2053571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9" name="Straight Connector 12">
            <a:extLst>
              <a:ext uri="{FF2B5EF4-FFF2-40B4-BE49-F238E27FC236}">
                <a16:creationId xmlns:a16="http://schemas.microsoft.com/office/drawing/2014/main" xmlns="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8705086" y="2060689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70" name="Straight Connector 12">
            <a:extLst>
              <a:ext uri="{FF2B5EF4-FFF2-40B4-BE49-F238E27FC236}">
                <a16:creationId xmlns:a16="http://schemas.microsoft.com/office/drawing/2014/main" xmlns="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9549297" y="2050718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71" name="Straight Connector 12">
            <a:extLst>
              <a:ext uri="{FF2B5EF4-FFF2-40B4-BE49-F238E27FC236}">
                <a16:creationId xmlns:a16="http://schemas.microsoft.com/office/drawing/2014/main" xmlns="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10393507" y="2057837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72" name="Straight Connector 12">
            <a:extLst>
              <a:ext uri="{FF2B5EF4-FFF2-40B4-BE49-F238E27FC236}">
                <a16:creationId xmlns:a16="http://schemas.microsoft.com/office/drawing/2014/main" xmlns="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11230098" y="2047863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0" name="直接连接符 19"/>
          <p:cNvCxnSpPr/>
          <p:nvPr/>
        </p:nvCxnSpPr>
        <p:spPr bwMode="auto">
          <a:xfrm>
            <a:off x="670431" y="2069587"/>
            <a:ext cx="10552050" cy="0"/>
          </a:xfrm>
          <a:prstGeom prst="line">
            <a:avLst/>
          </a:prstGeom>
          <a:noFill/>
          <a:ln w="19050" cap="flat" cmpd="sng" algn="ctr">
            <a:solidFill>
              <a:schemeClr val="accent3">
                <a:lumMod val="6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173" name="直接连接符 172"/>
          <p:cNvCxnSpPr/>
          <p:nvPr/>
        </p:nvCxnSpPr>
        <p:spPr bwMode="auto">
          <a:xfrm>
            <a:off x="685665" y="5730028"/>
            <a:ext cx="11326783" cy="14254"/>
          </a:xfrm>
          <a:prstGeom prst="line">
            <a:avLst/>
          </a:prstGeom>
          <a:noFill/>
          <a:ln w="19050" cap="flat" cmpd="sng" algn="ctr">
            <a:solidFill>
              <a:schemeClr val="accent3">
                <a:lumMod val="6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174" name="直接连接符 173"/>
          <p:cNvCxnSpPr/>
          <p:nvPr/>
        </p:nvCxnSpPr>
        <p:spPr bwMode="auto">
          <a:xfrm>
            <a:off x="685664" y="3865831"/>
            <a:ext cx="11325838" cy="25315"/>
          </a:xfrm>
          <a:prstGeom prst="line">
            <a:avLst/>
          </a:prstGeom>
          <a:noFill/>
          <a:ln w="19050" cap="flat" cmpd="sng" algn="ctr">
            <a:solidFill>
              <a:schemeClr val="accent3">
                <a:lumMod val="6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175" name="直接连接符 174"/>
          <p:cNvCxnSpPr/>
          <p:nvPr/>
        </p:nvCxnSpPr>
        <p:spPr bwMode="auto">
          <a:xfrm>
            <a:off x="670431" y="4724575"/>
            <a:ext cx="11385926" cy="3804"/>
          </a:xfrm>
          <a:prstGeom prst="line">
            <a:avLst/>
          </a:prstGeom>
          <a:noFill/>
          <a:ln w="19050" cap="flat" cmpd="sng" algn="ctr">
            <a:solidFill>
              <a:schemeClr val="accent3">
                <a:lumMod val="6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176" name="直接连接符 175"/>
          <p:cNvCxnSpPr/>
          <p:nvPr/>
        </p:nvCxnSpPr>
        <p:spPr bwMode="auto">
          <a:xfrm flipV="1">
            <a:off x="676775" y="2965671"/>
            <a:ext cx="11366577" cy="1"/>
          </a:xfrm>
          <a:prstGeom prst="line">
            <a:avLst/>
          </a:prstGeom>
          <a:noFill/>
          <a:ln w="19050" cap="flat" cmpd="sng" algn="ctr">
            <a:solidFill>
              <a:schemeClr val="accent3">
                <a:lumMod val="6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sp>
        <p:nvSpPr>
          <p:cNvPr id="177" name="Rectangle 67">
            <a:extLst>
              <a:ext uri="{FF2B5EF4-FFF2-40B4-BE49-F238E27FC236}">
                <a16:creationId xmlns:a16="http://schemas.microsoft.com/office/drawing/2014/main" xmlns="" id="{61214404-3E99-431F-A1D1-0A44E2021497}"/>
              </a:ext>
            </a:extLst>
          </p:cNvPr>
          <p:cNvSpPr/>
          <p:nvPr/>
        </p:nvSpPr>
        <p:spPr>
          <a:xfrm>
            <a:off x="269010" y="1383540"/>
            <a:ext cx="1655822" cy="442269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</a:rPr>
              <a:t>Pre-meeting</a:t>
            </a:r>
          </a:p>
        </p:txBody>
      </p:sp>
      <p:sp>
        <p:nvSpPr>
          <p:cNvPr id="178" name="Rectangle 67">
            <a:extLst>
              <a:ext uri="{FF2B5EF4-FFF2-40B4-BE49-F238E27FC236}">
                <a16:creationId xmlns:a16="http://schemas.microsoft.com/office/drawing/2014/main" xmlns="" id="{61214404-3E99-431F-A1D1-0A44E2021497}"/>
              </a:ext>
            </a:extLst>
          </p:cNvPr>
          <p:cNvSpPr/>
          <p:nvPr/>
        </p:nvSpPr>
        <p:spPr>
          <a:xfrm>
            <a:off x="2787999" y="1383540"/>
            <a:ext cx="4205103" cy="442269"/>
          </a:xfrm>
          <a:prstGeom prst="rect">
            <a:avLst/>
          </a:prstGeom>
          <a:solidFill>
            <a:srgbClr val="124191"/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1</a:t>
            </a:r>
            <a:r>
              <a:rPr lang="en-GB" sz="800" kern="0" baseline="30000" dirty="0">
                <a:solidFill>
                  <a:srgbClr val="FFFFFF"/>
                </a:solidFill>
                <a:latin typeface="+mj-ea"/>
                <a:ea typeface="+mj-ea"/>
              </a:rPr>
              <a:t>st</a:t>
            </a: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 round (November 01~05)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79" name="Rectangle 67">
            <a:extLst>
              <a:ext uri="{FF2B5EF4-FFF2-40B4-BE49-F238E27FC236}">
                <a16:creationId xmlns:a16="http://schemas.microsoft.com/office/drawing/2014/main" xmlns="" id="{61214404-3E99-431F-A1D1-0A44E2021497}"/>
              </a:ext>
            </a:extLst>
          </p:cNvPr>
          <p:cNvSpPr/>
          <p:nvPr/>
        </p:nvSpPr>
        <p:spPr>
          <a:xfrm>
            <a:off x="7880347" y="1383540"/>
            <a:ext cx="4176009" cy="442269"/>
          </a:xfrm>
          <a:prstGeom prst="rect">
            <a:avLst/>
          </a:prstGeom>
          <a:solidFill>
            <a:srgbClr val="124191"/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2</a:t>
            </a:r>
            <a:r>
              <a:rPr lang="en-GB" sz="800" kern="0" baseline="30000" noProof="0" dirty="0">
                <a:solidFill>
                  <a:srgbClr val="FFFFFF"/>
                </a:solidFill>
                <a:latin typeface="+mj-ea"/>
                <a:ea typeface="+mj-ea"/>
              </a:rPr>
              <a:t>nd</a:t>
            </a: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 round (November 08~12)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80" name="Rectangle 67">
            <a:extLst>
              <a:ext uri="{FF2B5EF4-FFF2-40B4-BE49-F238E27FC236}">
                <a16:creationId xmlns:a16="http://schemas.microsoft.com/office/drawing/2014/main" xmlns="" id="{61214404-3E99-431F-A1D1-0A44E2021497}"/>
              </a:ext>
            </a:extLst>
          </p:cNvPr>
          <p:cNvSpPr/>
          <p:nvPr/>
        </p:nvSpPr>
        <p:spPr>
          <a:xfrm>
            <a:off x="7035637" y="1383540"/>
            <a:ext cx="802177" cy="442269"/>
          </a:xfrm>
          <a:prstGeom prst="rect">
            <a:avLst/>
          </a:prstGeom>
          <a:solidFill>
            <a:schemeClr val="accent4">
              <a:lumMod val="75000"/>
              <a:lumOff val="25000"/>
            </a:schemeClr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Quiet Period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24" name="文本框 23"/>
          <p:cNvSpPr txBox="1"/>
          <p:nvPr/>
        </p:nvSpPr>
        <p:spPr>
          <a:xfrm>
            <a:off x="18585" y="2113860"/>
            <a:ext cx="68800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800" dirty="0">
                <a:latin typeface="+mj-ea"/>
                <a:ea typeface="+mj-ea"/>
              </a:rPr>
              <a:t>00:00 UTC</a:t>
            </a:r>
            <a:endParaRPr lang="zh-CN" altLang="en-US" sz="800" dirty="0">
              <a:latin typeface="+mj-ea"/>
              <a:ea typeface="+mj-ea"/>
            </a:endParaRPr>
          </a:p>
        </p:txBody>
      </p:sp>
      <p:sp>
        <p:nvSpPr>
          <p:cNvPr id="181" name="文本框 180"/>
          <p:cNvSpPr txBox="1"/>
          <p:nvPr/>
        </p:nvSpPr>
        <p:spPr>
          <a:xfrm>
            <a:off x="52554" y="2760088"/>
            <a:ext cx="68800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800" dirty="0">
                <a:latin typeface="+mj-ea"/>
                <a:ea typeface="+mj-ea"/>
              </a:rPr>
              <a:t>08:00 UTC</a:t>
            </a:r>
            <a:endParaRPr lang="zh-CN" altLang="en-US" sz="800" dirty="0">
              <a:latin typeface="+mj-ea"/>
              <a:ea typeface="+mj-ea"/>
            </a:endParaRPr>
          </a:p>
        </p:txBody>
      </p:sp>
      <p:sp>
        <p:nvSpPr>
          <p:cNvPr id="182" name="文本框 181"/>
          <p:cNvSpPr txBox="1"/>
          <p:nvPr/>
        </p:nvSpPr>
        <p:spPr>
          <a:xfrm>
            <a:off x="52554" y="3621792"/>
            <a:ext cx="68800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800" dirty="0">
                <a:latin typeface="+mj-ea"/>
                <a:ea typeface="+mj-ea"/>
              </a:rPr>
              <a:t>12:00 UTC</a:t>
            </a:r>
            <a:endParaRPr lang="zh-CN" altLang="en-US" sz="800" dirty="0">
              <a:latin typeface="+mj-ea"/>
              <a:ea typeface="+mj-ea"/>
            </a:endParaRPr>
          </a:p>
        </p:txBody>
      </p:sp>
      <p:sp>
        <p:nvSpPr>
          <p:cNvPr id="183" name="文本框 182"/>
          <p:cNvSpPr txBox="1"/>
          <p:nvPr/>
        </p:nvSpPr>
        <p:spPr>
          <a:xfrm>
            <a:off x="52554" y="4509131"/>
            <a:ext cx="68800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800" dirty="0">
                <a:latin typeface="+mj-ea"/>
                <a:ea typeface="+mj-ea"/>
              </a:rPr>
              <a:t>16:00 UTC</a:t>
            </a:r>
            <a:endParaRPr lang="zh-CN" altLang="en-US" sz="800" dirty="0">
              <a:latin typeface="+mj-ea"/>
              <a:ea typeface="+mj-ea"/>
            </a:endParaRPr>
          </a:p>
        </p:txBody>
      </p:sp>
      <p:sp>
        <p:nvSpPr>
          <p:cNvPr id="184" name="文本框 183"/>
          <p:cNvSpPr txBox="1"/>
          <p:nvPr/>
        </p:nvSpPr>
        <p:spPr>
          <a:xfrm>
            <a:off x="52554" y="5481926"/>
            <a:ext cx="68800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800" dirty="0">
                <a:latin typeface="+mj-ea"/>
                <a:ea typeface="+mj-ea"/>
              </a:rPr>
              <a:t>24:00 UTC</a:t>
            </a:r>
            <a:endParaRPr lang="zh-CN" altLang="en-US" sz="800" dirty="0">
              <a:latin typeface="+mj-ea"/>
              <a:ea typeface="+mj-ea"/>
            </a:endParaRPr>
          </a:p>
        </p:txBody>
      </p:sp>
      <p:sp>
        <p:nvSpPr>
          <p:cNvPr id="185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5359647" y="3968256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GTW session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  <a:sym typeface="Wingdings" panose="05000000000000000000" pitchFamily="2" charset="2"/>
              </a:rPr>
              <a:t>13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:00-16:00 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86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6199781" y="3968256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GTW session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  <a:sym typeface="Wingdings" panose="05000000000000000000" pitchFamily="2" charset="2"/>
              </a:rPr>
              <a:t>13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:00-16:00 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87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7894673" y="3968256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GTW session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  <a:sym typeface="Wingdings" panose="05000000000000000000" pitchFamily="2" charset="2"/>
              </a:rPr>
              <a:t>13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:00-16:00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88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8731271" y="2187754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GTW session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noProof="0" dirty="0">
                <a:solidFill>
                  <a:srgbClr val="FFFFFF"/>
                </a:solidFill>
                <a:latin typeface="+mj-ea"/>
                <a:ea typeface="+mj-ea"/>
                <a:cs typeface="+mn-cs"/>
                <a:sym typeface="Wingdings" panose="05000000000000000000" pitchFamily="2" charset="2"/>
              </a:rPr>
              <a:t>4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:00-7:00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89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9576643" y="2187754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GTW session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noProof="0" dirty="0">
                <a:solidFill>
                  <a:srgbClr val="FFFFFF"/>
                </a:solidFill>
                <a:latin typeface="+mj-ea"/>
                <a:ea typeface="+mj-ea"/>
                <a:cs typeface="+mn-cs"/>
                <a:sym typeface="Wingdings" panose="05000000000000000000" pitchFamily="2" charset="2"/>
              </a:rPr>
              <a:t>4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:00-7:00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90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10409407" y="2187754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GTW session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noProof="0" dirty="0">
                <a:solidFill>
                  <a:srgbClr val="FFFFFF"/>
                </a:solidFill>
                <a:latin typeface="+mj-ea"/>
                <a:ea typeface="+mj-ea"/>
                <a:cs typeface="+mn-cs"/>
                <a:sym typeface="Wingdings" panose="05000000000000000000" pitchFamily="2" charset="2"/>
              </a:rPr>
              <a:t>4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:00-7:00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91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2814339" y="2965671"/>
            <a:ext cx="786133" cy="598781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Meeting starts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8:00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92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1138032" y="4812114"/>
            <a:ext cx="786133" cy="5760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Comments on initial summary, checking agenda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17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95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6216458" y="4812114"/>
            <a:ext cx="786133" cy="576000"/>
          </a:xfrm>
          <a:prstGeom prst="roundRect">
            <a:avLst/>
          </a:prstGeom>
          <a:solidFill>
            <a:srgbClr val="FF0000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</a:t>
            </a:r>
            <a:r>
              <a:rPr lang="en-US" sz="800" b="1" kern="0" baseline="3000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st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 round formal summary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17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97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7037724" y="2185116"/>
            <a:ext cx="786133" cy="3526396"/>
          </a:xfrm>
          <a:prstGeom prst="roundRect">
            <a:avLst/>
          </a:prstGeom>
          <a:solidFill>
            <a:schemeClr val="accent4">
              <a:lumMod val="65000"/>
              <a:lumOff val="35000"/>
            </a:schemeClr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Quiet period 3:00 Sat-23:00 Sun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98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7886105" y="2965671"/>
            <a:ext cx="786133" cy="584038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Chair update report &amp; </a:t>
            </a:r>
            <a:r>
              <a:rPr lang="en-US" sz="800" b="1" kern="0" dirty="0" err="1">
                <a:solidFill>
                  <a:srgbClr val="FFFFFF"/>
                </a:solidFill>
                <a:latin typeface="+mj-ea"/>
                <a:ea typeface="+mj-ea"/>
                <a:cs typeface="+mn-cs"/>
              </a:rPr>
              <a:t>Tdoc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 number 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noProof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8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99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8738170" y="4812114"/>
            <a:ext cx="786133" cy="1010094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2</a:t>
            </a:r>
            <a:r>
              <a:rPr lang="en-US" sz="800" b="1" kern="0" baseline="3000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 round initial drafts &amp; revisions (deadline for new </a:t>
            </a:r>
            <a:r>
              <a:rPr lang="en-US" sz="800" b="1" kern="0" dirty="0" err="1">
                <a:solidFill>
                  <a:srgbClr val="FFFFFF"/>
                </a:solidFill>
                <a:latin typeface="+mj-ea"/>
                <a:ea typeface="+mj-ea"/>
                <a:cs typeface="+mn-cs"/>
              </a:rPr>
              <a:t>tdoc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# request) 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17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207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290787" y="4812114"/>
            <a:ext cx="786133" cy="576000"/>
          </a:xfrm>
          <a:prstGeom prst="roundRect">
            <a:avLst/>
          </a:prstGeom>
          <a:solidFill>
            <a:srgbClr val="FF0000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Initial summary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17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208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1963781" y="2175460"/>
            <a:ext cx="786133" cy="3526396"/>
          </a:xfrm>
          <a:prstGeom prst="roundRect">
            <a:avLst/>
          </a:prstGeom>
          <a:solidFill>
            <a:schemeClr val="accent3">
              <a:lumMod val="65000"/>
            </a:schemeClr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68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7885887" y="2187754"/>
            <a:ext cx="786133" cy="5760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Moderator kicks off 2</a:t>
            </a:r>
            <a:r>
              <a:rPr lang="en-US" sz="800" b="1" kern="0" baseline="3000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 no later than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4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2" name="矩形标注 1"/>
          <p:cNvSpPr/>
          <p:nvPr/>
        </p:nvSpPr>
        <p:spPr bwMode="auto">
          <a:xfrm>
            <a:off x="5292543" y="4276117"/>
            <a:ext cx="815011" cy="612648"/>
          </a:xfrm>
          <a:prstGeom prst="wedgeRectCallout">
            <a:avLst>
              <a:gd name="adj1" fmla="val 76363"/>
              <a:gd name="adj2" fmla="val 20653"/>
            </a:avLst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Tx/>
              <a:buBlip>
                <a:blip r:embed="rId2"/>
              </a:buBlip>
              <a:tabLst/>
            </a:pPr>
            <a:endParaRPr kumimoji="0" lang="zh-CN" altLang="en-US" sz="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+mj-ea"/>
              <a:ea typeface="+mj-ea"/>
            </a:endParaRPr>
          </a:p>
        </p:txBody>
      </p:sp>
      <p:sp>
        <p:nvSpPr>
          <p:cNvPr id="87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3666513" y="3971922"/>
            <a:ext cx="786133" cy="572334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GTW session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  <a:sym typeface="Wingdings" panose="05000000000000000000" pitchFamily="2" charset="2"/>
              </a:rPr>
              <a:t>13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:00-16:00  UTC</a:t>
            </a:r>
          </a:p>
        </p:txBody>
      </p:sp>
      <p:sp>
        <p:nvSpPr>
          <p:cNvPr id="88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4510798" y="3968256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GTW session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  <a:sym typeface="Wingdings" panose="05000000000000000000" pitchFamily="2" charset="2"/>
              </a:rPr>
              <a:t>13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:00-16:00 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89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11257565" y="1877631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Fri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cxnSp>
        <p:nvCxnSpPr>
          <p:cNvPr id="91" name="Straight Connector 12">
            <a:extLst>
              <a:ext uri="{FF2B5EF4-FFF2-40B4-BE49-F238E27FC236}">
                <a16:creationId xmlns:a16="http://schemas.microsoft.com/office/drawing/2014/main" xmlns="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12056357" y="2021910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2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11247796" y="3968256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GTW session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  <a:sym typeface="Wingdings" panose="05000000000000000000" pitchFamily="2" charset="2"/>
              </a:rPr>
              <a:t>13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:00-16:00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93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11225369" y="2988415"/>
            <a:ext cx="786133" cy="576000"/>
          </a:xfrm>
          <a:prstGeom prst="roundRect">
            <a:avLst/>
          </a:prstGeom>
          <a:solidFill>
            <a:srgbClr val="FF0000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2</a:t>
            </a:r>
            <a:r>
              <a:rPr lang="en-US" sz="800" b="1" kern="0" baseline="3000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round formal summary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8:00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94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11225369" y="4812114"/>
            <a:ext cx="786133" cy="5760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noProof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Meeting closes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noProof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17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98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10426334" y="4809060"/>
            <a:ext cx="786133" cy="563697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2</a:t>
            </a:r>
            <a:r>
              <a:rPr lang="en-US" sz="800" b="1" kern="0" baseline="3000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round final formal </a:t>
            </a:r>
            <a:r>
              <a:rPr lang="en-US" sz="800" b="1" kern="0" dirty="0" err="1">
                <a:solidFill>
                  <a:schemeClr val="bg1"/>
                </a:solidFill>
                <a:latin typeface="+mj-ea"/>
                <a:ea typeface="+mj-ea"/>
                <a:cs typeface="+mn-cs"/>
              </a:rPr>
              <a:t>Tdoc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submission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17:00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00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5367353" y="4812114"/>
            <a:ext cx="786133" cy="577054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1</a:t>
            </a:r>
            <a:r>
              <a:rPr lang="en-US" sz="800" b="1" kern="0" baseline="3000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st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round comments &amp; responses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noProof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17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74" name="Rectangle 67">
            <a:extLst>
              <a:ext uri="{FF2B5EF4-FFF2-40B4-BE49-F238E27FC236}">
                <a16:creationId xmlns:a16="http://schemas.microsoft.com/office/drawing/2014/main" xmlns="" id="{61214404-3E99-431F-A1D1-0A44E2021497}"/>
              </a:ext>
            </a:extLst>
          </p:cNvPr>
          <p:cNvSpPr/>
          <p:nvPr/>
        </p:nvSpPr>
        <p:spPr>
          <a:xfrm>
            <a:off x="1944412" y="1383540"/>
            <a:ext cx="802177" cy="442269"/>
          </a:xfrm>
          <a:prstGeom prst="rect">
            <a:avLst/>
          </a:prstGeom>
          <a:solidFill>
            <a:schemeClr val="accent4">
              <a:lumMod val="75000"/>
              <a:lumOff val="25000"/>
            </a:schemeClr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Quiet Period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80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9576643" y="4812114"/>
            <a:ext cx="786133" cy="5760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2</a:t>
            </a:r>
            <a:r>
              <a:rPr lang="en-US" sz="800" b="1" kern="0" baseline="3000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round  comments &amp; responses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17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82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9576643" y="5457372"/>
            <a:ext cx="786133" cy="5760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Share 2</a:t>
            </a:r>
            <a:r>
              <a:rPr lang="en-US" sz="800" b="1" kern="0" baseline="3000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round final draft </a:t>
            </a:r>
            <a:r>
              <a:rPr lang="en-US" sz="800" b="1" kern="0" dirty="0" err="1">
                <a:solidFill>
                  <a:schemeClr val="bg1"/>
                </a:solidFill>
                <a:latin typeface="+mj-ea"/>
                <a:ea typeface="+mj-ea"/>
                <a:cs typeface="+mn-cs"/>
              </a:rPr>
              <a:t>Tdoc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19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10237861" y="3831324"/>
            <a:ext cx="111949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7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(check if final </a:t>
            </a:r>
            <a:r>
              <a:rPr lang="en-US" altLang="zh-CN" sz="700" dirty="0" err="1">
                <a:latin typeface="微软雅黑" panose="020B0503020204020204" pitchFamily="34" charset="-122"/>
                <a:ea typeface="微软雅黑" panose="020B0503020204020204" pitchFamily="34" charset="-122"/>
              </a:rPr>
              <a:t>Tdoc</a:t>
            </a:r>
            <a:r>
              <a:rPr lang="en-US" altLang="zh-CN" sz="7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 is agreeable)</a:t>
            </a:r>
          </a:p>
          <a:p>
            <a:pPr algn="ctr"/>
            <a:r>
              <a:rPr lang="en-US" altLang="zh-CN" sz="7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Wed 19:00 ~ Thu 16:00 UTC   </a:t>
            </a:r>
            <a:endParaRPr lang="zh-CN" altLang="en-US" sz="7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5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10409407" y="3265252"/>
            <a:ext cx="786133" cy="576000"/>
          </a:xfrm>
          <a:prstGeom prst="roundRect">
            <a:avLst/>
          </a:prstGeom>
          <a:solidFill>
            <a:srgbClr val="FF0000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2</a:t>
            </a:r>
            <a:r>
              <a:rPr lang="en-US" sz="800" b="1" kern="0" baseline="3000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round draft summary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11:59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90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10426334" y="5456219"/>
            <a:ext cx="786133" cy="859123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Chair announce which topics will continue 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noProof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23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:59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83" name="文本框 82"/>
          <p:cNvSpPr txBox="1"/>
          <p:nvPr/>
        </p:nvSpPr>
        <p:spPr>
          <a:xfrm>
            <a:off x="4408913" y="4872513"/>
            <a:ext cx="90719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7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Companies need provide comments as early as possible</a:t>
            </a:r>
            <a:endParaRPr lang="zh-CN" altLang="en-US" sz="7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5" name="文本框 94"/>
          <p:cNvSpPr txBox="1"/>
          <p:nvPr/>
        </p:nvSpPr>
        <p:spPr>
          <a:xfrm>
            <a:off x="7838336" y="4855087"/>
            <a:ext cx="90719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7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Companies need provide drafts &amp;  revisions as early as possible</a:t>
            </a:r>
            <a:endParaRPr lang="zh-CN" altLang="en-US" sz="7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6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10424239" y="4353270"/>
            <a:ext cx="763566" cy="362127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Window closes &amp;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final 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comments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16:00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7" name="圆角矩形标注 6"/>
          <p:cNvSpPr/>
          <p:nvPr/>
        </p:nvSpPr>
        <p:spPr bwMode="auto">
          <a:xfrm>
            <a:off x="310732" y="3785703"/>
            <a:ext cx="1656605" cy="721680"/>
          </a:xfrm>
          <a:prstGeom prst="wedgeRoundRectCallout">
            <a:avLst>
              <a:gd name="adj1" fmla="val 21984"/>
              <a:gd name="adj2" fmla="val 125647"/>
              <a:gd name="adj3" fmla="val 16667"/>
            </a:avLst>
          </a:prstGeom>
          <a:noFill/>
          <a:ln w="9525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US" altLang="zh-CN" sz="800" b="1" dirty="0">
                <a:latin typeface="+mj-ea"/>
              </a:rPr>
              <a:t>Companies need feed back if </a:t>
            </a:r>
            <a:r>
              <a:rPr lang="en-US" altLang="zh-CN" sz="800" b="1" dirty="0" err="1">
                <a:latin typeface="+mj-ea"/>
              </a:rPr>
              <a:t>tdoc</a:t>
            </a:r>
            <a:r>
              <a:rPr lang="en-US" altLang="zh-CN" sz="800" b="1" dirty="0">
                <a:latin typeface="+mj-ea"/>
              </a:rPr>
              <a:t> is submitted in wrong agenda or </a:t>
            </a:r>
            <a:r>
              <a:rPr lang="en-US" altLang="zh-CN" sz="800" b="1" dirty="0" err="1">
                <a:latin typeface="+mj-ea"/>
              </a:rPr>
              <a:t>tdoc</a:t>
            </a:r>
            <a:r>
              <a:rPr lang="en-US" altLang="zh-CN" sz="800" b="1" dirty="0">
                <a:latin typeface="+mj-ea"/>
              </a:rPr>
              <a:t> is missing from email summary</a:t>
            </a:r>
            <a:endParaRPr lang="zh-CN" altLang="en-US" sz="800" b="1" dirty="0">
              <a:latin typeface="+mj-ea"/>
            </a:endParaRPr>
          </a:p>
        </p:txBody>
      </p:sp>
      <p:sp>
        <p:nvSpPr>
          <p:cNvPr id="102" name="圆角矩形标注 101"/>
          <p:cNvSpPr/>
          <p:nvPr/>
        </p:nvSpPr>
        <p:spPr bwMode="auto">
          <a:xfrm>
            <a:off x="7396631" y="5770088"/>
            <a:ext cx="1460271" cy="360717"/>
          </a:xfrm>
          <a:prstGeom prst="wedgeRoundRectCallout">
            <a:avLst>
              <a:gd name="adj1" fmla="val 39637"/>
              <a:gd name="adj2" fmla="val -112526"/>
              <a:gd name="adj3" fmla="val 16667"/>
            </a:avLst>
          </a:prstGeom>
          <a:noFill/>
          <a:ln w="9525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US" altLang="zh-CN" sz="800" b="1" dirty="0">
                <a:latin typeface="+mj-ea"/>
              </a:rPr>
              <a:t>Strict deadline for new </a:t>
            </a:r>
            <a:r>
              <a:rPr lang="en-US" altLang="zh-CN" sz="800" b="1" dirty="0" err="1">
                <a:latin typeface="+mj-ea"/>
              </a:rPr>
              <a:t>tdoc</a:t>
            </a:r>
            <a:r>
              <a:rPr lang="en-US" altLang="zh-CN" sz="800" b="1" dirty="0">
                <a:latin typeface="+mj-ea"/>
              </a:rPr>
              <a:t> number request</a:t>
            </a:r>
            <a:endParaRPr lang="zh-CN" altLang="en-US" sz="800" b="1" dirty="0">
              <a:latin typeface="+mj-ea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10406040" y="2796025"/>
            <a:ext cx="758921" cy="4154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zh-CN" sz="7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Final checking window </a:t>
            </a:r>
            <a:endParaRPr lang="zh-CN" altLang="en-US" sz="2000" b="1" dirty="0"/>
          </a:p>
        </p:txBody>
      </p:sp>
    </p:spTree>
    <p:extLst>
      <p:ext uri="{BB962C8B-B14F-4D97-AF65-F5344CB8AC3E}">
        <p14:creationId xmlns:p14="http://schemas.microsoft.com/office/powerpoint/2010/main" val="162111752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3gpp">
  <a:themeElements>
    <a:clrScheme name="3gpp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ts val="600"/>
          </a:spcAft>
          <a:buClrTx/>
          <a:buSzTx/>
          <a:buFontTx/>
          <a:buBlip>
            <a:blip xmlns:r="http://schemas.openxmlformats.org/officeDocument/2006/relationships" r:embed="rId1"/>
          </a:buBlip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ts val="600"/>
          </a:spcAft>
          <a:buClrTx/>
          <a:buSzTx/>
          <a:buFontTx/>
          <a:buBlip>
            <a:blip xmlns:r="http://schemas.openxmlformats.org/officeDocument/2006/relationships" r:embed="rId1"/>
          </a:buBlip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</a:defRPr>
        </a:defPPr>
      </a:lstStyle>
    </a:lnDef>
  </a:objectDefaults>
  <a:extraClrSchemeLst>
    <a:extraClrScheme>
      <a:clrScheme name="3gpp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2552158F8185D44A8848B98AEA319AF" ma:contentTypeVersion="12" ma:contentTypeDescription="Create a new document." ma:contentTypeScope="" ma:versionID="6a36ef4f892f86ce52de6a1653dbd950">
  <xsd:schema xmlns:xsd="http://www.w3.org/2001/XMLSchema" xmlns:xs="http://www.w3.org/2001/XMLSchema" xmlns:p="http://schemas.microsoft.com/office/2006/metadata/properties" xmlns:ns3="a915fe38-2618-47b6-8303-829fb71466d5" xmlns:ns4="23d77754-4ccc-4c57-9291-cab09e81894a" targetNamespace="http://schemas.microsoft.com/office/2006/metadata/properties" ma:root="true" ma:fieldsID="f7034ffd361f586299d0e2788fe1325b" ns3:_="" ns4:_="">
    <xsd:import namespace="a915fe38-2618-47b6-8303-829fb71466d5"/>
    <xsd:import namespace="23d77754-4ccc-4c57-9291-cab09e81894a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915fe38-2618-47b6-8303-829fb71466d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d77754-4ccc-4c57-9291-cab09e81894a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8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AF070948-0CB2-4F99-ACC8-E715860BC6B9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874266F6-0ED4-4E4E-9B55-710101289C5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915fe38-2618-47b6-8303-829fb71466d5"/>
    <ds:schemaRef ds:uri="23d77754-4ccc-4c57-9291-cab09e81894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75C68143-B530-4487-9EA7-5BCC5970B48F}">
  <ds:schemaRefs>
    <ds:schemaRef ds:uri="http://purl.org/dc/dcmitype/"/>
    <ds:schemaRef ds:uri="http://purl.org/dc/elements/1.1/"/>
    <ds:schemaRef ds:uri="http://schemas.microsoft.com/office/2006/metadata/properties"/>
    <ds:schemaRef ds:uri="http://schemas.openxmlformats.org/package/2006/metadata/core-properties"/>
    <ds:schemaRef ds:uri="23d77754-4ccc-4c57-9291-cab09e81894a"/>
    <ds:schemaRef ds:uri="http://schemas.microsoft.com/office/2006/documentManagement/types"/>
    <ds:schemaRef ds:uri="a915fe38-2618-47b6-8303-829fb71466d5"/>
    <ds:schemaRef ds:uri="http://schemas.microsoft.com/office/infopath/2007/PartnerControls"/>
    <ds:schemaRef ds:uri="http://www.w3.org/XML/1998/namespace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342939</TotalTime>
  <Words>651</Words>
  <Application>Microsoft Office PowerPoint</Application>
  <PresentationFormat>宽屏</PresentationFormat>
  <Paragraphs>144</Paragraphs>
  <Slides>2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</vt:i4>
      </vt:variant>
    </vt:vector>
  </HeadingPairs>
  <TitlesOfParts>
    <vt:vector size="11" baseType="lpstr">
      <vt:lpstr>黑体</vt:lpstr>
      <vt:lpstr>宋体</vt:lpstr>
      <vt:lpstr>微软雅黑</vt:lpstr>
      <vt:lpstr>Arial</vt:lpstr>
      <vt:lpstr>Arial Black</vt:lpstr>
      <vt:lpstr>Calibri</vt:lpstr>
      <vt:lpstr>Times New Roman</vt:lpstr>
      <vt:lpstr>Wingdings</vt:lpstr>
      <vt:lpstr>3gpp</vt:lpstr>
      <vt:lpstr>RAN4#101-e main session GTW schedule </vt:lpstr>
      <vt:lpstr>Email discussion procedures/timelines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RAN4#100e RRM GTW schedule</dc:title>
  <dc:creator>Chervyakov, Andrey</dc:creator>
  <cp:keywords>CTPClassification=CTP_NT</cp:keywords>
  <cp:lastModifiedBy>Xizeng Dai</cp:lastModifiedBy>
  <cp:revision>578</cp:revision>
  <cp:lastPrinted>2016-09-15T08:31:35Z</cp:lastPrinted>
  <dcterms:created xsi:type="dcterms:W3CDTF">2009-11-27T05:15:11Z</dcterms:created>
  <dcterms:modified xsi:type="dcterms:W3CDTF">2021-11-04T17:32:38Z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SCPROP">
    <vt:lpwstr>NSCCustomProperty</vt:lpwstr>
  </property>
  <property fmtid="{D5CDD505-2E9C-101B-9397-08002B2CF9AE}" pid="3" name="NSCPROP_SA">
    <vt:lpwstr>D:\RAN\RAN78\RP-172127.pptx</vt:lpwstr>
  </property>
  <property fmtid="{D5CDD505-2E9C-101B-9397-08002B2CF9AE}" pid="4" name="_readonly">
    <vt:lpwstr/>
  </property>
  <property fmtid="{D5CDD505-2E9C-101B-9397-08002B2CF9AE}" pid="5" name="_change">
    <vt:lpwstr/>
  </property>
  <property fmtid="{D5CDD505-2E9C-101B-9397-08002B2CF9AE}" pid="6" name="_full-control">
    <vt:lpwstr/>
  </property>
  <property fmtid="{D5CDD505-2E9C-101B-9397-08002B2CF9AE}" pid="7" name="sflag">
    <vt:lpwstr>1552620126</vt:lpwstr>
  </property>
  <property fmtid="{D5CDD505-2E9C-101B-9397-08002B2CF9AE}" pid="8" name="TitusGUID">
    <vt:lpwstr>6f9c0495-a83c-462b-8664-67016d5bf2d5</vt:lpwstr>
  </property>
  <property fmtid="{D5CDD505-2E9C-101B-9397-08002B2CF9AE}" pid="9" name="CTP_TimeStamp">
    <vt:lpwstr>2020-06-04 10:01:06Z</vt:lpwstr>
  </property>
  <property fmtid="{D5CDD505-2E9C-101B-9397-08002B2CF9AE}" pid="10" name="CTP_BU">
    <vt:lpwstr>NA</vt:lpwstr>
  </property>
  <property fmtid="{D5CDD505-2E9C-101B-9397-08002B2CF9AE}" pid="11" name="CTP_IDSID">
    <vt:lpwstr>NA</vt:lpwstr>
  </property>
  <property fmtid="{D5CDD505-2E9C-101B-9397-08002B2CF9AE}" pid="12" name="CTP_WWID">
    <vt:lpwstr>NA</vt:lpwstr>
  </property>
  <property fmtid="{D5CDD505-2E9C-101B-9397-08002B2CF9AE}" pid="13" name="CTPClassification">
    <vt:lpwstr>CTP_NT</vt:lpwstr>
  </property>
  <property fmtid="{D5CDD505-2E9C-101B-9397-08002B2CF9AE}" pid="14" name="ContentTypeId">
    <vt:lpwstr>0x010100F2552158F8185D44A8848B98AEA319AF</vt:lpwstr>
  </property>
  <property fmtid="{D5CDD505-2E9C-101B-9397-08002B2CF9AE}" pid="15" name="_2015_ms_pID_725343">
    <vt:lpwstr>(3)t7KWm743e0bfoa1MCRlt2zy85+rOBSuzy2iwRIABCeM9X8Ih91RCINA3r2YX5wA4z578MGms
9zc164y9jGEB3G7PlYWL08OS5CUwSjN2+3mOZnp/aaRGAe1BIsB9KHs9i51luAtlJgWxmVaR
X+G8yZvdcaku5oKMPIaJTy15aYlmjjP2ius2qaYjulV2mzKoVsD+CZAHghQUnLlfL8J4d3El
cUhscN/hcd5oS770Im</vt:lpwstr>
  </property>
  <property fmtid="{D5CDD505-2E9C-101B-9397-08002B2CF9AE}" pid="16" name="_2015_ms_pID_7253431">
    <vt:lpwstr>2nxAFBh5A3yptO4YM8sgTSr4onBVkmeqcX/z+gv3du9dhkRLdzU0ha
JTGsTLNJzW+36u7RmxeSLH2pO7Fv4FJdTXXfhW/U8v1jUjQxgG1sxAtX4ooS7yBdFL+KHka6
sDQGowSn02ymFNLbPgKuDyTKBPo4xXkAPQKdTHuMx9dVPyQ4bL20+c7gBvzYXzv0YtWmCCTu
3DErjIa55fjU/XBbQHLN1RDs+Jmp6MlHP4OY</vt:lpwstr>
  </property>
  <property fmtid="{D5CDD505-2E9C-101B-9397-08002B2CF9AE}" pid="17" name="_2015_ms_pID_7253432">
    <vt:lpwstr>tg==</vt:lpwstr>
  </property>
</Properties>
</file>