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6" r:id="rId5"/>
    <p:sldId id="982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4F81BD"/>
    <a:srgbClr val="CC00CC"/>
    <a:srgbClr val="0000FF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12" d="100"/>
          <a:sy n="112" d="100"/>
        </p:scale>
        <p:origin x="80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</a:t>
            </a:r>
            <a:r>
              <a:rPr lang="en-US" b="1" dirty="0" smtClean="0"/>
              <a:t>main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695109"/>
              </p:ext>
            </p:extLst>
          </p:nvPr>
        </p:nvGraphicFramePr>
        <p:xfrm>
          <a:off x="401652" y="1273320"/>
          <a:ext cx="11116432" cy="20706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[128]: topic #2 (1.5h)</a:t>
                      </a:r>
                      <a:endParaRPr lang="pt-BR" altLang="zh-CN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[129]: topic #1, #2, #3; topic #6 emission FCC vs ETSI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386938280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Wednesday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NR_RedCap [133]: topic #1, #4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[125]: sub-topic #1-1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[126]: sub-topic #1-1, </a:t>
                      </a: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1-3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en-US" altLang="zh-CN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2-1</a:t>
                      </a:r>
                      <a:endParaRPr lang="pt-BR" sz="1050" b="0" kern="1200" dirty="0" smtClean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[127]: sub-topic #2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Thursday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[131]: topic #1 except for #1-7 (2h)</a:t>
                      </a:r>
                      <a:endParaRPr lang="pt-BR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NR_HST_FR2 [124]: topic #2 (sub-topic #2-3)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294813806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100" b="0" kern="1200" baseline="300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NR_TxD [123]: topic #2, #3 (2h)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[122]: topic #1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50329428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501266"/>
              </p:ext>
            </p:extLst>
          </p:nvPr>
        </p:nvGraphicFramePr>
        <p:xfrm>
          <a:off x="401652" y="3899877"/>
          <a:ext cx="11116431" cy="2072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[120]: topic #1, #2 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[121]: topic #1, #3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NR_RF_FR1_enh_IntraHPUE [119]: sub-topic #2-1, #3-1, #4-1/4-2, #5-1 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Checking point for [133], [128], [129],</a:t>
                      </a:r>
                      <a:r>
                        <a:rPr lang="pt-BR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[125~127], [131]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907736055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NR_6GHz_unlic_EU [104]: topic #1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[139]: TBD (1h reserved, checking with moderator later)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  <a:r>
                        <a:rPr lang="pt-BR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NR_Power_Limit_CA_DC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[116]: topic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&gt;/=30min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9703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[134]: topic #4 + potential TPs (1.5h)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868545242"/>
                  </a:ext>
                </a:extLst>
              </a:tr>
              <a:tr h="9703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Early return to ([128, 129]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[133], [125~127], [131], [124], [123], [120~122], [119], [104])</a:t>
                      </a:r>
                      <a:endParaRPr lang="en-US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07262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590834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21117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openxmlformats.org/package/2006/metadata/core-properties"/>
    <ds:schemaRef ds:uri="http://www.w3.org/XML/1998/namespace"/>
    <ds:schemaRef ds:uri="http://purl.org/dc/dcmitype/"/>
    <ds:schemaRef ds:uri="23d77754-4ccc-4c57-9291-cab09e8189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a915fe38-2618-47b6-8303-829fb71466d5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342468</TotalTime>
  <Words>655</Words>
  <Application>Microsoft Office PowerPoint</Application>
  <PresentationFormat>宽屏</PresentationFormat>
  <Paragraphs>145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Xizeng Dai</cp:lastModifiedBy>
  <cp:revision>575</cp:revision>
  <cp:lastPrinted>2016-09-15T08:31:35Z</cp:lastPrinted>
  <dcterms:created xsi:type="dcterms:W3CDTF">2009-11-27T05:15:11Z</dcterms:created>
  <dcterms:modified xsi:type="dcterms:W3CDTF">2021-11-03T12:32:24Z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(3)cwUcq5uYbE/So887FSzi/QCLUemHtf8DGJe5YTWy0s7h0MgsqufsIfDnh40ztP2vedhZrQN+
yjwUaK5w60RoqBrU5V5VmRlq9uIz9kv2GHBbOf0DLoXrlwmMsY+m+a4n+nob3iOc9oXjuc9H
9oMXp2ZSOpN8uHVZj2qAiy1Xp2dDlXI+sXZDEXw53xir9MdfX+jVdugjE1TVzKhF5V56xFT/
C+YTtJYxVf0tDqtPJE</vt:lpwstr>
  </property>
  <property fmtid="{D5CDD505-2E9C-101B-9397-08002B2CF9AE}" pid="16" name="_2015_ms_pID_7253431">
    <vt:lpwstr>aJvBXRTqWXiMBA+aL0BfdUmVliYpFOgMWdTwZPvDJEew6A1kjbWBF1
+cwXBJ2KZkPgAWLLUns07XGdfsw8X0kroXuqGIU4sI2ah5rNFHc5p2id/oZ32Cs241w07Pnk
Rnl/q3wxaWqPpBQJv7leFHxvE5psQcU50r+mXgDB3hPJK3qD7BUIuEbzgu+j6TE5uQjGXv8M
2m0boT7oy+cz+qj8AOfZ3fpCauqtIolXWrnf</vt:lpwstr>
  </property>
  <property fmtid="{D5CDD505-2E9C-101B-9397-08002B2CF9AE}" pid="17" name="_2015_ms_pID_7253432">
    <vt:lpwstr>Vg==</vt:lpwstr>
  </property>
</Properties>
</file>