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808729"/>
              </p:ext>
            </p:extLst>
          </p:nvPr>
        </p:nvGraphicFramePr>
        <p:xfrm>
          <a:off x="401652" y="1273320"/>
          <a:ext cx="11116432" cy="2070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[127]: sub-topic #2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501266"/>
              </p:ext>
            </p:extLst>
          </p:nvPr>
        </p:nvGraphicFramePr>
        <p:xfrm>
          <a:off x="401652" y="3899877"/>
          <a:ext cx="11116431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#2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#3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sub-topic #2-1, #3-1, #4-1/4-2, #5-1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[133], [128], [129],</a:t>
                      </a:r>
                      <a:r>
                        <a:rPr lang="pt-BR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[125~127], [131]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TBD 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r>
                        <a:rPr lang="pt-BR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&gt;/=30min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([128,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[133], [125~127], [131], [124], [123], [120~122], [119], [104])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23d77754-4ccc-4c57-9291-cab09e81894a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341354</TotalTime>
  <Words>653</Words>
  <Application>Microsoft Office PowerPoint</Application>
  <PresentationFormat>宽屏</PresentationFormat>
  <Paragraphs>145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572</cp:revision>
  <cp:lastPrinted>2016-09-15T08:31:35Z</cp:lastPrinted>
  <dcterms:created xsi:type="dcterms:W3CDTF">2009-11-27T05:15:11Z</dcterms:created>
  <dcterms:modified xsi:type="dcterms:W3CDTF">2021-11-01T07:55:01Z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(3)WujgsYHYSurVQSUgUVRl0IdHUPBwpba2Fa139ZbKdfiBEOqLDN5/P7gIIuNwQoAtkOAEiuds
F2cIYMt2ypGrGksNiBGIZcpbP6d35sDauoyIQqbPDqECnEBuYM9oFzdUhbpQDZwmee+Ki4fI
uwRjAzCv5cweFe3NcAbOR9uPoZN3nEOcUIgDtEpOAem0rtVy/78sLFKV34TrIYzcycVE8X7g
SrxGwwkSIcYF+aPhqZ</vt:lpwstr>
  </property>
  <property fmtid="{D5CDD505-2E9C-101B-9397-08002B2CF9AE}" pid="16" name="_2015_ms_pID_7253431">
    <vt:lpwstr>/ip4ZvdNrTgJ/x8Uq6I2PM6D50vJNdBavL8D1ro1ODlXqFm97HNw0G
iGYilOeGOIKFJdcg7sD/0wG4/MseX1MACe64HMaAb86Pd+79xTzhO4aMq1Q6T6AHeoltFFxq
JHXdFGzHSq/X3CJdKxkY1S4hQuwB11zgYvQzzt55AG9s4Z+WssbV024ir/7KjnCrA1MkY3Jf
jvi6TuubnPjKAjr0oiTH8hahuEPu0HCnolN1</vt:lpwstr>
  </property>
  <property fmtid="{D5CDD505-2E9C-101B-9397-08002B2CF9AE}" pid="17" name="_2015_ms_pID_7253432">
    <vt:lpwstr>6g==</vt:lpwstr>
  </property>
</Properties>
</file>