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986" r:id="rId5"/>
    <p:sldId id="987" r:id="rId6"/>
    <p:sldId id="988" r:id="rId7"/>
    <p:sldId id="982" r:id="rId8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32" autoAdjust="0"/>
    <p:restoredTop sz="95801" autoAdjust="0"/>
  </p:normalViewPr>
  <p:slideViewPr>
    <p:cSldViewPr snapToGrid="0">
      <p:cViewPr>
        <p:scale>
          <a:sx n="90" d="100"/>
          <a:sy n="90" d="100"/>
        </p:scale>
        <p:origin x="858" y="4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0043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080891"/>
              </p:ext>
            </p:extLst>
          </p:nvPr>
        </p:nvGraphicFramePr>
        <p:xfrm>
          <a:off x="401653" y="1273319"/>
          <a:ext cx="11116431" cy="3919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0996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HST: [216], [217]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HST: [215]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109967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RedCap: [234] Topic #1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RF: [214]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566731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Enh: [237]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Enh: [227]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[226]: Issue 3-1, Issue 1-1-A</a:t>
                      </a:r>
                      <a:endParaRPr 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[213]: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2</a:t>
                      </a:r>
                      <a:endParaRPr lang="pt-BR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[241]: Issue 1-2-2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[230] Topic #2</a:t>
                      </a:r>
                      <a:endParaRPr lang="en-US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9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4912064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1-1 (NE-DC test cases)</a:t>
                      </a:r>
                      <a:endParaRPr lang="en-US" sz="1100" b="0" strike="sngStrike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[203] Topic #1 (Frequency bands for testing of A-GNSS)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strike="no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</a:t>
                      </a:r>
                      <a:r>
                        <a:rPr lang="en-US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1-1-1 (applicability of MRTD requirements for Multi-</a:t>
                      </a:r>
                      <a:r>
                        <a:rPr lang="en-US" sz="1100" b="0" strike="sngStrike" kern="1200" dirty="0" err="1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TRxP</a:t>
                      </a:r>
                      <a:r>
                        <a:rPr lang="en-US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 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2-1 (PL RS test case)</a:t>
                      </a:r>
                      <a:endParaRPr lang="en-US" sz="1100" b="0" strike="noStrike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Issue 1-1-1 (UE behavior when the timing offset exceeds the threshold)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Issue 1-1-1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E152B-E606-425D-8669-2198CAD11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4983156"/>
          </a:xfrm>
        </p:spPr>
        <p:txBody>
          <a:bodyPr numCol="2" spcCol="360000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Wednesday</a:t>
            </a:r>
            <a:endParaRPr lang="en-US" sz="12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[101-e][238]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NR_IIOT_URLLC_enh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R4-2120336  Reply LS on TA-based propagation delay compensation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[101-e][234] NR_redcap_RRM_3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R4-2120327  Reply LS on use of NCD-SSB for </a:t>
            </a:r>
            <a:r>
              <a:rPr lang="en-US" sz="11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  <a:r>
              <a:rPr lang="en-US" sz="1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Thursday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LS approval (check final versions)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R4-2120336  Reply LS on TA-based propagation delay compensation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R4-2120327  Reply LS on use of NCD-SSB for </a:t>
            </a:r>
            <a:r>
              <a:rPr lang="en-US" sz="11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UE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[101-e][242] LS_reply_NR_MUSIM_R2-2108861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R4-2120342 Reply LS on gap handling for MUSIM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[101-e][218] NR_RRM_enh2_1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1-4-2: The components within interruption time of SRS antenna port switching in FR1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R4-2120296  LS on SRS antenna port switching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2-2-2b-2: Timeline for sequential processing delay requirements without considering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Tprocessing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RA procedures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R4-2120300 LS on interruption for PUCCH SCell activation in invalid TA case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[101-e][222] NR_MG_enh_2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2-1 Conditions for pre-MG activation/deactivation 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[101-e][221] NR_MG_enh_1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2-3-2: UE behavior during colliding gap occasion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2-3-1: Proximity condition for overlapping MGs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[101-e][223] NR_MG_enh_3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3-1: how to indicate support of NCSG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1-5: NCSG in FR2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latin typeface="Calibri" panose="020F0502020204030204" pitchFamily="34" charset="0"/>
              </a:rPr>
              <a:t>Friday 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[101-e][224] NR_NTN_solutions_RRM_1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1-6-1: If valid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neighbour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/target cell’s timing information in terms of validity or accuracy is not provided to UE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R4-2120309 LS on NR NTN Neighbor Cell and Satellite Information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[101-e][225] NR_NTN_solutions_RRM_2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2-2-4: The value for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Te_SAT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R4-2120312 Reply LS on combination of open and closed loop TA control in NTN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[101-e][228] NR_ext_to_71GHz_RRM_1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3-1: UE transmit timing error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[101-e][231]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NR_feMIMO_RRM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3-1: Simultaneous reception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[101-e][235] NR_pos_enh_1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 #1: Latency reduction of positioning measurement (simulation assumptions)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[101-e][236] NR_pos_enh_2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1-2-3 Approaches to define the timing error margins associated with TEGs for UE/TRP?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[101-e][214] NR_RF_FR2_req_enh2_RRM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1-1-2: performance degradation when receive time difference exceeds [X]us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[101-e][216] NR_HST_FR2_RRM_1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3-1-2: M2 scaling factor for short DRX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2F6FD-3630-4B02-8AAD-015BC3F1F4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3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195857-FEB8-48E8-9657-6379957F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Rel-17 topics</a:t>
            </a:r>
          </a:p>
        </p:txBody>
      </p:sp>
    </p:spTree>
    <p:extLst>
      <p:ext uri="{BB962C8B-B14F-4D97-AF65-F5344CB8AC3E}">
        <p14:creationId xmlns:p14="http://schemas.microsoft.com/office/powerpoint/2010/main" val="230199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metadata/properties"/>
    <ds:schemaRef ds:uri="23d77754-4ccc-4c57-9291-cab09e81894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348219</TotalTime>
  <Words>1190</Words>
  <Application>Microsoft Office PowerPoint</Application>
  <PresentationFormat>Widescreen</PresentationFormat>
  <Paragraphs>206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微软雅黑</vt:lpstr>
      <vt:lpstr>Arial</vt:lpstr>
      <vt:lpstr>Arial Black</vt:lpstr>
      <vt:lpstr>Calibri</vt:lpstr>
      <vt:lpstr>Courier New</vt:lpstr>
      <vt:lpstr>Symbol</vt:lpstr>
      <vt:lpstr>Times New Roman</vt:lpstr>
      <vt:lpstr>Wingdings</vt:lpstr>
      <vt:lpstr>3gpp</vt:lpstr>
      <vt:lpstr>RAN4#101-e RRM session GTW schedule </vt:lpstr>
      <vt:lpstr>RAN4#101-e RRM session GTW schedule </vt:lpstr>
      <vt:lpstr>2nd round Rel-17 topics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586</cp:revision>
  <cp:lastPrinted>2016-09-15T08:31:35Z</cp:lastPrinted>
  <dcterms:created xsi:type="dcterms:W3CDTF">2009-11-27T05:15:11Z</dcterms:created>
  <dcterms:modified xsi:type="dcterms:W3CDTF">2021-11-10T16:05:51Z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