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986" r:id="rId5"/>
    <p:sldId id="987" r:id="rId6"/>
    <p:sldId id="988" r:id="rId7"/>
    <p:sldId id="982" r:id="rId8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C6194B-D4AC-4261-B1F3-EB8A4897197A}" v="2" dt="2021-11-09T15:22:32.1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892" autoAdjust="0"/>
    <p:restoredTop sz="95801" autoAdjust="0"/>
  </p:normalViewPr>
  <p:slideViewPr>
    <p:cSldViewPr snapToGrid="0">
      <p:cViewPr varScale="1">
        <p:scale>
          <a:sx n="100" d="100"/>
          <a:sy n="100" d="100"/>
        </p:scale>
        <p:origin x="114" y="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C3C6194B-D4AC-4261-B1F3-EB8A4897197A}"/>
    <pc:docChg chg="custSel modSld">
      <pc:chgData name="Chervyakov, Andrey" userId="dbdfc4e7-c505-4785-a117-c03dfe609c52" providerId="ADAL" clId="{C3C6194B-D4AC-4261-B1F3-EB8A4897197A}" dt="2021-11-09T15:23:18.084" v="25" actId="207"/>
      <pc:docMkLst>
        <pc:docMk/>
      </pc:docMkLst>
      <pc:sldChg chg="modSp mod">
        <pc:chgData name="Chervyakov, Andrey" userId="dbdfc4e7-c505-4785-a117-c03dfe609c52" providerId="ADAL" clId="{C3C6194B-D4AC-4261-B1F3-EB8A4897197A}" dt="2021-11-09T15:23:18.084" v="25" actId="207"/>
        <pc:sldMkLst>
          <pc:docMk/>
          <pc:sldMk cId="1877548320" sldId="987"/>
        </pc:sldMkLst>
        <pc:graphicFrameChg chg="mod modGraphic">
          <ac:chgData name="Chervyakov, Andrey" userId="dbdfc4e7-c505-4785-a117-c03dfe609c52" providerId="ADAL" clId="{C3C6194B-D4AC-4261-B1F3-EB8A4897197A}" dt="2021-11-09T15:23:18.084" v="25" actId="207"/>
          <ac:graphicFrameMkLst>
            <pc:docMk/>
            <pc:sldMk cId="1877548320" sldId="987"/>
            <ac:graphicFrameMk id="6" creationId="{7714BDAF-DD75-44A2-A6D2-EA55E725090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240043"/>
              </p:ext>
            </p:extLst>
          </p:nvPr>
        </p:nvGraphicFramePr>
        <p:xfrm>
          <a:off x="401652" y="1273320"/>
          <a:ext cx="11116432" cy="4003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6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2nd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(234, 232)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326438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86938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MUSIM (242)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09254711"/>
                  </a:ext>
                </a:extLst>
              </a:tr>
              <a:tr h="33652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3rd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(218, 219, 220)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(235, 236)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4th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(221, 222, 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(231)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94813806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5th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(228, 229)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(224, 225)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[234], [238], [242]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7396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052007"/>
              </p:ext>
            </p:extLst>
          </p:nvPr>
        </p:nvGraphicFramePr>
        <p:xfrm>
          <a:off x="401653" y="1273319"/>
          <a:ext cx="11116431" cy="4422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79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109967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1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HST: [216], [217]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HST: [215]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109967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RedCap: [234] Topic #1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RF: [214]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566731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Enh: [237]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82102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Enh: [227]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7736055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strike="sngStrike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[226]: Issue 3-1, Issue 1-1-A</a:t>
                      </a:r>
                      <a:endParaRPr 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RF [213]: </a:t>
                      </a:r>
                      <a:r>
                        <a:rPr lang="en-US" altLang="zh-CN" sz="1100" b="0" kern="1200" dirty="0">
                          <a:solidFill>
                            <a:srgbClr val="FF33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Issue 2</a:t>
                      </a:r>
                      <a:endParaRPr lang="pt-BR" altLang="zh-CN" sz="1100" b="0" kern="1200" dirty="0">
                        <a:solidFill>
                          <a:srgbClr val="FF33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 [241]: </a:t>
                      </a:r>
                      <a:r>
                        <a:rPr lang="pt-BR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Issue 1-2-2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 [230]</a:t>
                      </a:r>
                      <a:r>
                        <a:rPr lang="pt-BR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Topic #2</a:t>
                      </a:r>
                      <a:endParaRPr 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Relay [239]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SDT [240]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2699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</a:t>
                      </a: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see slide 3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4912064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Sub-topic 1-1 (NE-DC test cases)</a:t>
                      </a:r>
                      <a:endParaRPr lang="en-US" sz="1100" b="0" strike="sngStrike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[203] Topic #1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[207] Issue 1-1-1 (applicability of MRTD requirements for Multi-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TRxP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Issue 1-1-1 (UE behavior when the timing offset exceeds the threshold)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[243] Issue 1-1-1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68545242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</a:t>
                      </a: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see slide 3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see slide 3)</a:t>
                      </a:r>
                      <a:endParaRPr lang="en-US" altLang="zh-CN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54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CE152B-E606-425D-8669-2198CAD11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 spcCol="360000"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Wednesday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[101-e][238]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NR_IIOT_URLLC_enh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R4-2120336  Reply LS on TA-based propagation delay compensation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[101-e][234] NR_redcap_RRM_3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R4-2120327  Reply LS on use of NCD-SSB for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RedCap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UE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[101-e][242] LS_reply_NR_MUSIM_R2-2108861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R4-2120342 Reply LS on gap handling for MUSIM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1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Thursday /Friday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[101-e][218] NR_RRM_enh2_1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1-4-2: The components within interruption time of SRS antenna port switching in FR1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R4-2120296  LS on SRS antenna port switching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[101-e][219] NR_RRM_enh2_2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2-2-2b-2: Timeline for sequential processing delay requirements without considering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Tprocessing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RA procedures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[101-e][219] NR_RRM_enh2_3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R4-2120300 LS on interruption for PUCCH SCell activation in invalid TA case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[101-e][222] NR_MG_enh_2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2-1 Conditions for pre-MG activation/deactivation 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[101-e][221] NR_MG_enh_1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2-3-2: UE behavior during colliding gap occasion 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2-3-1: Proximity condition for overlapping MGs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[101-e][223] NR_MG_enh_3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3-1: how to indicate support of NCSG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1-5: NCSG in FR2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[101-e][224] NR_NTN_solutions_RRM_1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1-6-1: If valid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neighbour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/target cell’s timing information in terms of validity or accuracy is not provided to UE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R4-2120309 LS on NR NTN Neighbor Cell and Satellite Information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[101-e][225] NR_NTN_solutions_RRM_2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2-2-4: The value for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Te_SAT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R4-2120312 Reply LS on combination of open and closed loop TA control in NTN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[101-e][228] NR_ext_to_71GHz_RRM_1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Sub-topic 3-1: UE transmit timing error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[101-e][231] </a:t>
            </a:r>
            <a:r>
              <a:rPr lang="en-US" sz="11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NR_feMIMO_RRM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Sub-topic 3-1: Simultaneous reception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[101-e][235] NR_pos_enh_1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Topic #1: Latency reduction of positioning measurement (simulation assumptions)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[101-e][236] NR_pos_enh_2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1-2-3 Approaches to define the timing error margins associated with TEGs for UE/TRP?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[101-e][214] NR_RF_FR2_req_enh2_RRM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1-1-2: performance degradation when receive time difference exceeds [X]us</a:t>
            </a: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[101-e][216] NR_HST_FR2_RRM_1</a:t>
            </a: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Issue 3-1-2: M2 scaling factor for short DRX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22F6FD-3630-4B02-8AAD-015BC3F1F4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3</a:t>
            </a:fld>
            <a:endParaRPr lang="en-GB" alt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195857-FEB8-48E8-9657-6379957F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round Rel-17 topics</a:t>
            </a:r>
          </a:p>
        </p:txBody>
      </p:sp>
    </p:spTree>
    <p:extLst>
      <p:ext uri="{BB962C8B-B14F-4D97-AF65-F5344CB8AC3E}">
        <p14:creationId xmlns:p14="http://schemas.microsoft.com/office/powerpoint/2010/main" val="2301998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2006/metadata/properties"/>
    <ds:schemaRef ds:uri="23d77754-4ccc-4c57-9291-cab09e81894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346741</TotalTime>
  <Words>1166</Words>
  <Application>Microsoft Office PowerPoint</Application>
  <PresentationFormat>Widescreen</PresentationFormat>
  <Paragraphs>206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微软雅黑</vt:lpstr>
      <vt:lpstr>Arial</vt:lpstr>
      <vt:lpstr>Arial Black</vt:lpstr>
      <vt:lpstr>Calibri</vt:lpstr>
      <vt:lpstr>Courier New</vt:lpstr>
      <vt:lpstr>Symbol</vt:lpstr>
      <vt:lpstr>Times New Roman</vt:lpstr>
      <vt:lpstr>Wingdings</vt:lpstr>
      <vt:lpstr>3gpp</vt:lpstr>
      <vt:lpstr>RAN4#101-e RRM session GTW schedule </vt:lpstr>
      <vt:lpstr>RAN4#101-e RRM session GTW schedule </vt:lpstr>
      <vt:lpstr>2nd round Rel-17 topics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Andrey Chervyakov</cp:lastModifiedBy>
  <cp:revision>574</cp:revision>
  <cp:lastPrinted>2016-09-15T08:31:35Z</cp:lastPrinted>
  <dcterms:created xsi:type="dcterms:W3CDTF">2009-11-27T05:15:11Z</dcterms:created>
  <dcterms:modified xsi:type="dcterms:W3CDTF">2021-11-09T15:23:28Z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