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86" r:id="rId5"/>
    <p:sldId id="987" r:id="rId6"/>
    <p:sldId id="982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4AD02E-95A8-481D-8660-EF7F55DCD30D}" v="3" dt="2021-11-08T16:54:57.1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06" d="100"/>
          <a:sy n="106" d="100"/>
        </p:scale>
        <p:origin x="104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1AC47A1-4295-4579-B28A-395FE8910F0B}"/>
    <pc:docChg chg="modSld">
      <pc:chgData name="Chervyakov, Andrey" userId="dbdfc4e7-c505-4785-a117-c03dfe609c52" providerId="ADAL" clId="{D1AC47A1-4295-4579-B28A-395FE8910F0B}" dt="2021-11-08T16:55:31.282" v="0" actId="2165"/>
      <pc:docMkLst>
        <pc:docMk/>
      </pc:docMkLst>
      <pc:sldChg chg="modSp mod">
        <pc:chgData name="Chervyakov, Andrey" userId="dbdfc4e7-c505-4785-a117-c03dfe609c52" providerId="ADAL" clId="{D1AC47A1-4295-4579-B28A-395FE8910F0B}" dt="2021-11-08T16:55:31.282" v="0" actId="2165"/>
        <pc:sldMkLst>
          <pc:docMk/>
          <pc:sldMk cId="1877548320" sldId="987"/>
        </pc:sldMkLst>
        <pc:graphicFrameChg chg="modGraphic">
          <ac:chgData name="Chervyakov, Andrey" userId="dbdfc4e7-c505-4785-a117-c03dfe609c52" providerId="ADAL" clId="{D1AC47A1-4295-4579-B28A-395FE8910F0B}" dt="2021-11-08T16:55:31.282" v="0" actId="2165"/>
          <ac:graphicFrameMkLst>
            <pc:docMk/>
            <pc:sldMk cId="1877548320" sldId="987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E369B30-B2B8-4301-93F5-0FA97DA50C61}"/>
    <pc:docChg chg="undo redo custSel modSld">
      <pc:chgData name="Chervyakov, Andrey" userId="dbdfc4e7-c505-4785-a117-c03dfe609c52" providerId="ADAL" clId="{AE369B30-B2B8-4301-93F5-0FA97DA50C61}" dt="2021-11-07T13:37:08.919" v="99" actId="6549"/>
      <pc:docMkLst>
        <pc:docMk/>
      </pc:docMkLst>
      <pc:sldChg chg="modSp mod">
        <pc:chgData name="Chervyakov, Andrey" userId="dbdfc4e7-c505-4785-a117-c03dfe609c52" providerId="ADAL" clId="{AE369B30-B2B8-4301-93F5-0FA97DA50C61}" dt="2021-11-07T13:37:08.919" v="99" actId="6549"/>
        <pc:sldMkLst>
          <pc:docMk/>
          <pc:sldMk cId="1877548320" sldId="987"/>
        </pc:sldMkLst>
        <pc:graphicFrameChg chg="mod modGraphic">
          <ac:chgData name="Chervyakov, Andrey" userId="dbdfc4e7-c505-4785-a117-c03dfe609c52" providerId="ADAL" clId="{AE369B30-B2B8-4301-93F5-0FA97DA50C61}" dt="2021-11-07T13:37:08.919" v="99" actId="6549"/>
          <ac:graphicFrameMkLst>
            <pc:docMk/>
            <pc:sldMk cId="1877548320" sldId="987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304AD02E-95A8-481D-8660-EF7F55DCD30D}"/>
    <pc:docChg chg="custSel modSld">
      <pc:chgData name="Chervyakov, Andrey" userId="dbdfc4e7-c505-4785-a117-c03dfe609c52" providerId="ADAL" clId="{304AD02E-95A8-481D-8660-EF7F55DCD30D}" dt="2021-11-08T16:54:58.864" v="34" actId="108"/>
      <pc:docMkLst>
        <pc:docMk/>
      </pc:docMkLst>
      <pc:sldChg chg="modSp mod">
        <pc:chgData name="Chervyakov, Andrey" userId="dbdfc4e7-c505-4785-a117-c03dfe609c52" providerId="ADAL" clId="{304AD02E-95A8-481D-8660-EF7F55DCD30D}" dt="2021-11-08T16:54:58.864" v="34" actId="108"/>
        <pc:sldMkLst>
          <pc:docMk/>
          <pc:sldMk cId="1877548320" sldId="987"/>
        </pc:sldMkLst>
        <pc:graphicFrameChg chg="mod modGraphic">
          <ac:chgData name="Chervyakov, Andrey" userId="dbdfc4e7-c505-4785-a117-c03dfe609c52" providerId="ADAL" clId="{304AD02E-95A8-481D-8660-EF7F55DCD30D}" dt="2021-11-08T16:54:58.864" v="34" actId="108"/>
          <ac:graphicFrameMkLst>
            <pc:docMk/>
            <pc:sldMk cId="1877548320" sldId="987"/>
            <ac:graphicFrameMk id="6" creationId="{7714BDAF-DD75-44A2-A6D2-EA55E7250902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240043"/>
              </p:ext>
            </p:extLst>
          </p:nvPr>
        </p:nvGraphicFramePr>
        <p:xfrm>
          <a:off x="401652" y="1273320"/>
          <a:ext cx="11116432" cy="4003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6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2nd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(234, 232)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326438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86938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MUSIM (242)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709254711"/>
                  </a:ext>
                </a:extLst>
              </a:tr>
              <a:tr h="33652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3rd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(218, 219, 220)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(235, 236)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24680622"/>
                  </a:ext>
                </a:extLst>
              </a:tr>
              <a:tr h="32484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4th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(221, 222, 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(231)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94813806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5th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 (228, 229)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(224, 225)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3294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[234], [238], [242]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7396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796454"/>
              </p:ext>
            </p:extLst>
          </p:nvPr>
        </p:nvGraphicFramePr>
        <p:xfrm>
          <a:off x="401653" y="1273319"/>
          <a:ext cx="11116431" cy="3333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79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909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109967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1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HST: [216], [217]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HST: [215]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86541823"/>
                  </a:ext>
                </a:extLst>
              </a:tr>
              <a:tr h="109967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RedCap: [234] Topic #1</a:t>
                      </a:r>
                      <a:endParaRPr lang="en-US" altLang="zh-CN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RF: [214]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566731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Enh: [237]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82102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Enh: [227]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773605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Enh: [226]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(if time allows)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00334001"/>
                  </a:ext>
                </a:extLst>
              </a:tr>
              <a:tr h="144265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 (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RF [213]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eIAB [230],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NBIOT/MTC [241], Rel-17 NR SL Relay [239]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SDT [240]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21308964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will be further announced)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36226303"/>
                  </a:ext>
                </a:extLst>
              </a:tr>
              <a:tr h="14426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R15/R16 maintenance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[202] Issue 1-1-1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[203] Topic #1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[207] Issue 1-1-1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Issue 1-1-1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68545242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will be further announced)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490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9083405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54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3d77754-4ccc-4c57-9291-cab09e81894a"/>
    <ds:schemaRef ds:uri="a915fe38-2618-47b6-8303-829fb71466d5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345748</TotalTime>
  <Words>676</Words>
  <Application>Microsoft Office PowerPoint</Application>
  <PresentationFormat>Widescreen</PresentationFormat>
  <Paragraphs>155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RRM session GTW schedule </vt:lpstr>
      <vt:lpstr>RAN4#101-e RRM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Andrey Chervyakov</cp:lastModifiedBy>
  <cp:revision>573</cp:revision>
  <cp:lastPrinted>2016-09-15T08:31:35Z</cp:lastPrinted>
  <dcterms:created xsi:type="dcterms:W3CDTF">2009-11-27T05:15:11Z</dcterms:created>
  <dcterms:modified xsi:type="dcterms:W3CDTF">2021-11-08T16:55:31Z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