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86" r:id="rId5"/>
    <p:sldId id="987" r:id="rId6"/>
    <p:sldId id="982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369B30-B2B8-4301-93F5-0FA97DA50C61}" v="10" dt="2021-11-07T13:36:34.5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06" d="100"/>
          <a:sy n="106" d="100"/>
        </p:scale>
        <p:origin x="104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AE369B30-B2B8-4301-93F5-0FA97DA50C61}"/>
    <pc:docChg chg="undo redo custSel modSld">
      <pc:chgData name="Chervyakov, Andrey" userId="dbdfc4e7-c505-4785-a117-c03dfe609c52" providerId="ADAL" clId="{AE369B30-B2B8-4301-93F5-0FA97DA50C61}" dt="2021-11-07T13:37:08.919" v="99" actId="6549"/>
      <pc:docMkLst>
        <pc:docMk/>
      </pc:docMkLst>
      <pc:sldChg chg="modSp mod">
        <pc:chgData name="Chervyakov, Andrey" userId="dbdfc4e7-c505-4785-a117-c03dfe609c52" providerId="ADAL" clId="{AE369B30-B2B8-4301-93F5-0FA97DA50C61}" dt="2021-11-07T13:37:08.919" v="99" actId="6549"/>
        <pc:sldMkLst>
          <pc:docMk/>
          <pc:sldMk cId="1877548320" sldId="987"/>
        </pc:sldMkLst>
        <pc:graphicFrameChg chg="mod modGraphic">
          <ac:chgData name="Chervyakov, Andrey" userId="dbdfc4e7-c505-4785-a117-c03dfe609c52" providerId="ADAL" clId="{AE369B30-B2B8-4301-93F5-0FA97DA50C61}" dt="2021-11-07T13:37:08.919" v="99" actId="6549"/>
          <ac:graphicFrameMkLst>
            <pc:docMk/>
            <pc:sldMk cId="1877548320" sldId="987"/>
            <ac:graphicFrameMk id="6" creationId="{7714BDAF-DD75-44A2-A6D2-EA55E7250902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240043"/>
              </p:ext>
            </p:extLst>
          </p:nvPr>
        </p:nvGraphicFramePr>
        <p:xfrm>
          <a:off x="401652" y="1273320"/>
          <a:ext cx="11116432" cy="40037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26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446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8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2nd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(234, 232)</a:t>
                      </a:r>
                      <a:endParaRPr lang="en-US" altLang="zh-CN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326438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(238)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86938280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MUSIM (242)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709254711"/>
                  </a:ext>
                </a:extLst>
              </a:tr>
              <a:tr h="33652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3rd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(218, 219, 220)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(235, 236)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24680622"/>
                  </a:ext>
                </a:extLst>
              </a:tr>
              <a:tr h="32484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4th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(221, 222, 223)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9088986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(231)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294813806"/>
                  </a:ext>
                </a:extLst>
              </a:tr>
              <a:tr h="3248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5th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52.6-71GHz (228, 229)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234520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(224, 225)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75 </a:t>
                      </a:r>
                      <a:r>
                        <a:rPr lang="en-US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3294280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Checking point for [234], [238], [242]</a:t>
                      </a:r>
                      <a:endParaRPr lang="pt-BR" sz="110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15min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87396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785592"/>
              </p:ext>
            </p:extLst>
          </p:nvPr>
        </p:nvGraphicFramePr>
        <p:xfrm>
          <a:off x="401653" y="1273319"/>
          <a:ext cx="11116431" cy="33337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794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4909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55733"/>
                  </a:ext>
                </a:extLst>
              </a:tr>
              <a:tr h="109967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1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HST: [216], [217]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HST: [215]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86541823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RedCap: [234] Topic #1</a:t>
                      </a:r>
                      <a:endParaRPr lang="en-US" altLang="zh-CN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6937791"/>
                  </a:ext>
                </a:extLst>
              </a:tr>
              <a:tr h="109967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RF: [214]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Enh: [237]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821025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Enh: [227]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07736055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Enh: [226]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00334001"/>
                  </a:ext>
                </a:extLst>
              </a:tr>
              <a:tr h="144265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Remaining Rel-17 topics (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RF [213]</a:t>
                      </a:r>
                      <a:r>
                        <a:rPr lang="ru-RU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eIAB [230],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NBIOT/MTC [241], Rel-17 NR SL Relay [239]</a:t>
                      </a:r>
                      <a:r>
                        <a:rPr lang="ru-RU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SDT [240]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0640" marR="40640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21308964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the set of issues will be further announced)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936226303"/>
                  </a:ext>
                </a:extLst>
              </a:tr>
              <a:tr h="144265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R15/R16 maintenance</a:t>
                      </a:r>
                      <a:r>
                        <a:rPr lang="en-US" sz="1100" b="0" strike="sngStrike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(201-211, 243)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[202] Issue 1-1-1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[203] Topic #1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[207] Issue 1-1-1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[210] Issue 1-1-1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68545242"/>
                  </a:ext>
                </a:extLst>
              </a:tr>
              <a:tr h="109967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the set of issues will be further announced)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490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90834053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RRM session GTW schedule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7548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21117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23d77754-4ccc-4c57-9291-cab09e81894a"/>
    <ds:schemaRef ds:uri="a915fe38-2618-47b6-8303-829fb71466d5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345746</TotalTime>
  <Words>678</Words>
  <Application>Microsoft Office PowerPoint</Application>
  <PresentationFormat>Widescreen</PresentationFormat>
  <Paragraphs>155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RAN4#101-e RRM session GTW schedule </vt:lpstr>
      <vt:lpstr>RAN4#101-e RRM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Andrey Chervyakov</cp:lastModifiedBy>
  <cp:revision>573</cp:revision>
  <cp:lastPrinted>2016-09-15T08:31:35Z</cp:lastPrinted>
  <dcterms:created xsi:type="dcterms:W3CDTF">2009-11-27T05:15:11Z</dcterms:created>
  <dcterms:modified xsi:type="dcterms:W3CDTF">2021-11-07T13:37:14Z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