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32" r:id="rId6"/>
    <p:sldId id="933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243242"/>
              </p:ext>
            </p:extLst>
          </p:nvPr>
        </p:nvGraphicFramePr>
        <p:xfrm>
          <a:off x="593146" y="1754942"/>
          <a:ext cx="11166633" cy="2079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946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1</a:t>
                      </a:r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(13:00</a:t>
                      </a:r>
                      <a:r>
                        <a:rPr lang="en-US" altLang="zh-CN" sz="1000" dirty="0" smtClean="0">
                          <a:effectLst/>
                        </a:rPr>
                        <a:t>-16:00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64294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altLang="zh-CN" sz="1000" kern="1200" dirty="0" smtClean="0">
                          <a:effectLst/>
                        </a:rPr>
                        <a:t>BS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general : NTN BS type/class, Spec drafting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94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  <a:endParaRPr lang="zh-CN" altLang="en-US" sz="100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521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+ 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39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[322] CRS-IM: NWA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Signaling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[Receiver assumption]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120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232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 round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[305] NR repeater general : Repeater Class, [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DL/UL switching requirements]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681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[306]/[307]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Power related requirements;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OBUE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NF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0835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Channel Modelling, [Test scope/Test applicable rule for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PDSCH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zh-CN" altLang="zh-CN" sz="1000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1658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319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Applicability rule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58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FFS</a:t>
                      </a:r>
                      <a:endParaRPr 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内容占位符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1695395"/>
              </p:ext>
            </p:extLst>
          </p:nvPr>
        </p:nvGraphicFramePr>
        <p:xfrm>
          <a:off x="477429" y="1679971"/>
          <a:ext cx="11152876" cy="3007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11657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41692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4867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82248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Monday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(BS </a:t>
                      </a:r>
                      <a:r>
                        <a:rPr lang="en-US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area)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1887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-2 BS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6786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Tuesday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(Test area)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[328]/[329]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Test enhancement: 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615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[326]/[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1515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219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 to)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[310] NTN Co-existence:</a:t>
                      </a:r>
                      <a:endParaRPr lang="en-GB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04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 return to [320], [322]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5344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Thursday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to 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Repeater return to [306],[307],[308]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黑体" panose="02010609060101010101" pitchFamily="49" charset="-122"/>
                          <a:cs typeface="+mn-cs"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02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NTN return to [309],[311]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黑体" panose="02010609060101010101" pitchFamily="49" charset="-122"/>
                          <a:cs typeface="+mn-cs"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56014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  <a:endParaRPr lang="en-US" altLang="zh-CN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 </a:t>
                      </a:r>
                      <a:endParaRPr lang="en-US" sz="1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3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10896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343137</TotalTime>
  <Words>614</Words>
  <Application>Microsoft Office PowerPoint</Application>
  <PresentationFormat>宽屏</PresentationFormat>
  <Paragraphs>154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RAN4#101-e BSRF_Demod_Test session GTW schedule </vt:lpstr>
      <vt:lpstr>RAN4#101-e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640</cp:revision>
  <cp:lastPrinted>2016-09-15T08:31:35Z</cp:lastPrinted>
  <dcterms:created xsi:type="dcterms:W3CDTF">2009-11-27T05:15:11Z</dcterms:created>
  <dcterms:modified xsi:type="dcterms:W3CDTF">2021-11-02T16:40:54Z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