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6"/>
  </p:notesMasterIdLst>
  <p:handoutMasterIdLst>
    <p:handoutMasterId r:id="rId7"/>
  </p:handoutMasterIdLst>
  <p:sldIdLst>
    <p:sldId id="928" r:id="rId5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00FF"/>
    <a:srgbClr val="FFCC00"/>
    <a:srgbClr val="FF33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5801" autoAdjust="0"/>
  </p:normalViewPr>
  <p:slideViewPr>
    <p:cSldViewPr snapToGrid="0">
      <p:cViewPr varScale="1">
        <p:scale>
          <a:sx n="66" d="100"/>
          <a:sy n="66" d="100"/>
        </p:scale>
        <p:origin x="624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yn Taylor" userId="33d5873d-3a69-4a11-8988-e1bc46019ecd" providerId="ADAL" clId="{4FE12F38-3524-4DA4-A7B8-C39C11D949D6}"/>
    <pc:docChg chg="undo custSel modSld">
      <pc:chgData name="Carolyn Taylor" userId="33d5873d-3a69-4a11-8988-e1bc46019ecd" providerId="ADAL" clId="{4FE12F38-3524-4DA4-A7B8-C39C11D949D6}" dt="2021-10-11T12:27:04.225" v="60" actId="20577"/>
      <pc:docMkLst>
        <pc:docMk/>
      </pc:docMkLst>
      <pc:sldChg chg="modSp mod">
        <pc:chgData name="Carolyn Taylor" userId="33d5873d-3a69-4a11-8988-e1bc46019ecd" providerId="ADAL" clId="{4FE12F38-3524-4DA4-A7B8-C39C11D949D6}" dt="2021-10-11T12:27:04.225" v="60" actId="20577"/>
        <pc:sldMkLst>
          <pc:docMk/>
          <pc:sldMk cId="2261567071" sldId="928"/>
        </pc:sldMkLst>
        <pc:spChg chg="mod">
          <ac:chgData name="Carolyn Taylor" userId="33d5873d-3a69-4a11-8988-e1bc46019ecd" providerId="ADAL" clId="{4FE12F38-3524-4DA4-A7B8-C39C11D949D6}" dt="2021-10-11T12:27:04.225" v="60" actId="20577"/>
          <ac:spMkLst>
            <pc:docMk/>
            <pc:sldMk cId="2261567071" sldId="928"/>
            <ac:spMk id="3" creationId="{B1BE6906-4FA3-42DA-8E86-BA4DD12F41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toh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Guidance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11417182" cy="5095171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/>
              <a:t>3GPP TOHRU (Trace Online Hand Raising Utility)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800" dirty="0"/>
              <a:t>Together with the invitation for the </a:t>
            </a:r>
            <a:r>
              <a:rPr lang="en-GB" altLang="zh-CN" sz="1800" dirty="0" err="1"/>
              <a:t>GotoWebinar</a:t>
            </a:r>
            <a:r>
              <a:rPr lang="en-GB" altLang="zh-CN" sz="1800" dirty="0"/>
              <a:t> MCC provides you with a</a:t>
            </a:r>
            <a:br>
              <a:rPr lang="en-GB" altLang="zh-CN" sz="1800" dirty="0"/>
            </a:br>
            <a:r>
              <a:rPr lang="en-GB" altLang="zh-CN" sz="1800" dirty="0"/>
              <a:t>“3GPP TOHRU Meeting ID".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800" dirty="0"/>
              <a:t>This “3GPP TOHRU Meeting ID" has to be entered on the web page </a:t>
            </a:r>
            <a:r>
              <a:rPr lang="en-GB" altLang="zh-CN" sz="1800" u="sng">
                <a:hlinkClick r:id="rId2"/>
              </a:rPr>
              <a:t>https://www.3gpp.org/tohru/</a:t>
            </a:r>
            <a:r>
              <a:rPr lang="en-GB" altLang="zh-CN" sz="1800"/>
              <a:t> </a:t>
            </a:r>
            <a:r>
              <a:rPr lang="en-GB" altLang="zh-CN" sz="1800" dirty="0"/>
              <a:t>and in addition under "Your Name:" you have to provide:</a:t>
            </a:r>
            <a:br>
              <a:rPr lang="en-GB" altLang="zh-CN" sz="1800" dirty="0"/>
            </a:br>
            <a:r>
              <a:rPr lang="en-GB" altLang="zh-CN" sz="1800" b="1" dirty="0"/>
              <a:t>&lt;represented company&gt; - &lt;first name&gt; &lt;family name&gt;</a:t>
            </a:r>
            <a:br>
              <a:rPr lang="en-GB" altLang="zh-CN" sz="1800" dirty="0"/>
            </a:br>
            <a:r>
              <a:rPr lang="en-GB" altLang="zh-CN" sz="1800" dirty="0"/>
              <a:t>e.g.: XY Telecom - Peter </a:t>
            </a:r>
            <a:r>
              <a:rPr lang="en-GB" altLang="zh-CN" sz="1800" dirty="0" err="1"/>
              <a:t>Mustermann</a:t>
            </a:r>
            <a:endParaRPr lang="zh-CN" altLang="zh-CN" sz="1800" dirty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800" dirty="0"/>
              <a:t>3GPP TOHRU Meeting IDs: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/>
              <a:t>Main session: RAN4_Main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/>
              <a:t>RRM session: RAN4_RRM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err="1"/>
              <a:t>BSRF_Demod_testing</a:t>
            </a:r>
            <a:r>
              <a:rPr lang="en-US" altLang="zh-CN" sz="1800" dirty="0"/>
              <a:t> session: RAN4_BSRF</a:t>
            </a:r>
            <a:endParaRPr lang="zh-CN" altLang="zh-CN" sz="1800" b="1" dirty="0">
              <a:solidFill>
                <a:srgbClr val="FF0000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2261567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23d77754-4ccc-4c57-9291-cab09e81894a"/>
    <ds:schemaRef ds:uri="a915fe38-2618-47b6-8303-829fb71466d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331676</TotalTime>
  <Words>118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微软雅黑</vt:lpstr>
      <vt:lpstr>Arial</vt:lpstr>
      <vt:lpstr>Arial Black</vt:lpstr>
      <vt:lpstr>Calibri</vt:lpstr>
      <vt:lpstr>Times New Roman</vt:lpstr>
      <vt:lpstr>3gpp</vt:lpstr>
      <vt:lpstr>Guidance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MCC</cp:lastModifiedBy>
  <cp:revision>542</cp:revision>
  <cp:lastPrinted>2016-09-15T08:31:35Z</cp:lastPrinted>
  <dcterms:created xsi:type="dcterms:W3CDTF">2009-11-27T05:15:11Z</dcterms:created>
  <dcterms:modified xsi:type="dcterms:W3CDTF">2021-10-11T12:27:30Z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(3)i2sHwxoYRGnZ3ACZCcOjAhtoWHzuhOxlaeHx4BqzSVApuF5Wkv9l90CxDEe2Ta+n2RZm/RsG
GWqlbDIKiucFRLDJCvk6uKNOvzkxmlXqMokjythyItAkazFpnWzl2bMfISZwmIBPiiEIuBre
e2i0/zhOYgxdPRq3RbVNAQUlP8kk41ZN8vUrKjaKrlB4f82kKeBjopTcynIclfQpqJcoZM8z
icNgaVCR/VSsmcHnNv</vt:lpwstr>
  </property>
  <property fmtid="{D5CDD505-2E9C-101B-9397-08002B2CF9AE}" pid="16" name="_2015_ms_pID_7253431">
    <vt:lpwstr>E7xwWi8UKFugYQAXoI6YvNNcymokMEQk//yzDCY29DoZwBuGQ/pFgP
l/Y93H/nK+8ZnWapLhIR2bzV9K4b4XDfiDBFk7z3Y15dn+z32N34IHJ0ht+dfpTW1w42jSZq
xIz7LqkHQolHVpu68iAApauDTlJ+pXZyXy353c+vCLXaldrnHyQlxKVLI71LXBhe7QehHodY
M9CkMyLq1unspc7LC0r6kG8Nc2eS7NbJLHb5</vt:lpwstr>
  </property>
  <property fmtid="{D5CDD505-2E9C-101B-9397-08002B2CF9AE}" pid="17" name="_2015_ms_pID_7253432">
    <vt:lpwstr>ZQ==</vt:lpwstr>
  </property>
</Properties>
</file>