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935" r:id="rId5"/>
    <p:sldId id="946" r:id="rId6"/>
    <p:sldId id="928" r:id="rId7"/>
    <p:sldId id="936" r:id="rId8"/>
    <p:sldId id="937" r:id="rId9"/>
    <p:sldId id="938" r:id="rId10"/>
    <p:sldId id="939" r:id="rId11"/>
    <p:sldId id="947" r:id="rId12"/>
    <p:sldId id="948" r:id="rId13"/>
    <p:sldId id="942" r:id="rId14"/>
    <p:sldId id="943" r:id="rId15"/>
    <p:sldId id="944" r:id="rId16"/>
    <p:sldId id="945"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66F21-9DF5-4C3E-B0B9-46B62D09DB2C}" v="27" dt="2021-08-01T13:03:53.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0" d="100"/>
          <a:sy n="120" d="100"/>
        </p:scale>
        <p:origin x="108" y="5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16266F21-9DF5-4C3E-B0B9-46B62D09DB2C}"/>
    <pc:docChg chg="undo custSel addSld delSld modSld">
      <pc:chgData name="Chervyakov, Andrey" userId="dbdfc4e7-c505-4785-a117-c03dfe609c52" providerId="ADAL" clId="{16266F21-9DF5-4C3E-B0B9-46B62D09DB2C}" dt="2021-08-01T14:39:46.012" v="514" actId="207"/>
      <pc:docMkLst>
        <pc:docMk/>
      </pc:docMkLst>
      <pc:sldChg chg="del">
        <pc:chgData name="Chervyakov, Andrey" userId="dbdfc4e7-c505-4785-a117-c03dfe609c52" providerId="ADAL" clId="{16266F21-9DF5-4C3E-B0B9-46B62D09DB2C}" dt="2021-08-01T12:43:33.098" v="22" actId="47"/>
        <pc:sldMkLst>
          <pc:docMk/>
          <pc:sldMk cId="3058074887" sldId="256"/>
        </pc:sldMkLst>
      </pc:sldChg>
      <pc:sldChg chg="del">
        <pc:chgData name="Chervyakov, Andrey" userId="dbdfc4e7-c505-4785-a117-c03dfe609c52" providerId="ADAL" clId="{16266F21-9DF5-4C3E-B0B9-46B62D09DB2C}" dt="2021-08-01T12:54:42.570" v="194" actId="47"/>
        <pc:sldMkLst>
          <pc:docMk/>
          <pc:sldMk cId="1513954596" sldId="258"/>
        </pc:sldMkLst>
      </pc:sldChg>
      <pc:sldChg chg="del">
        <pc:chgData name="Chervyakov, Andrey" userId="dbdfc4e7-c505-4785-a117-c03dfe609c52" providerId="ADAL" clId="{16266F21-9DF5-4C3E-B0B9-46B62D09DB2C}" dt="2021-08-01T12:46:29.717" v="66" actId="47"/>
        <pc:sldMkLst>
          <pc:docMk/>
          <pc:sldMk cId="943745716" sldId="259"/>
        </pc:sldMkLst>
      </pc:sldChg>
      <pc:sldChg chg="del">
        <pc:chgData name="Chervyakov, Andrey" userId="dbdfc4e7-c505-4785-a117-c03dfe609c52" providerId="ADAL" clId="{16266F21-9DF5-4C3E-B0B9-46B62D09DB2C}" dt="2021-08-01T12:47:31.106" v="79" actId="47"/>
        <pc:sldMkLst>
          <pc:docMk/>
          <pc:sldMk cId="59056891" sldId="264"/>
        </pc:sldMkLst>
      </pc:sldChg>
      <pc:sldChg chg="del">
        <pc:chgData name="Chervyakov, Andrey" userId="dbdfc4e7-c505-4785-a117-c03dfe609c52" providerId="ADAL" clId="{16266F21-9DF5-4C3E-B0B9-46B62D09DB2C}" dt="2021-08-01T12:53:07.908" v="169" actId="47"/>
        <pc:sldMkLst>
          <pc:docMk/>
          <pc:sldMk cId="412028921" sldId="267"/>
        </pc:sldMkLst>
      </pc:sldChg>
      <pc:sldChg chg="del">
        <pc:chgData name="Chervyakov, Andrey" userId="dbdfc4e7-c505-4785-a117-c03dfe609c52" providerId="ADAL" clId="{16266F21-9DF5-4C3E-B0B9-46B62D09DB2C}" dt="2021-08-01T13:05:14.339" v="508" actId="47"/>
        <pc:sldMkLst>
          <pc:docMk/>
          <pc:sldMk cId="2463930081" sldId="269"/>
        </pc:sldMkLst>
      </pc:sldChg>
      <pc:sldChg chg="del">
        <pc:chgData name="Chervyakov, Andrey" userId="dbdfc4e7-c505-4785-a117-c03dfe609c52" providerId="ADAL" clId="{16266F21-9DF5-4C3E-B0B9-46B62D09DB2C}" dt="2021-08-01T12:56:12.795" v="220" actId="47"/>
        <pc:sldMkLst>
          <pc:docMk/>
          <pc:sldMk cId="1367934760" sldId="270"/>
        </pc:sldMkLst>
      </pc:sldChg>
      <pc:sldChg chg="del">
        <pc:chgData name="Chervyakov, Andrey" userId="dbdfc4e7-c505-4785-a117-c03dfe609c52" providerId="ADAL" clId="{16266F21-9DF5-4C3E-B0B9-46B62D09DB2C}" dt="2021-08-01T12:55:40.638" v="209" actId="47"/>
        <pc:sldMkLst>
          <pc:docMk/>
          <pc:sldMk cId="663689070" sldId="271"/>
        </pc:sldMkLst>
      </pc:sldChg>
      <pc:sldChg chg="del">
        <pc:chgData name="Chervyakov, Andrey" userId="dbdfc4e7-c505-4785-a117-c03dfe609c52" providerId="ADAL" clId="{16266F21-9DF5-4C3E-B0B9-46B62D09DB2C}" dt="2021-08-01T13:02:31.932" v="374" actId="47"/>
        <pc:sldMkLst>
          <pc:docMk/>
          <pc:sldMk cId="876467571" sldId="273"/>
        </pc:sldMkLst>
      </pc:sldChg>
      <pc:sldChg chg="addSp delSp modSp mod">
        <pc:chgData name="Chervyakov, Andrey" userId="dbdfc4e7-c505-4785-a117-c03dfe609c52" providerId="ADAL" clId="{16266F21-9DF5-4C3E-B0B9-46B62D09DB2C}" dt="2021-08-01T12:43:51.110" v="33" actId="22"/>
        <pc:sldMkLst>
          <pc:docMk/>
          <pc:sldMk cId="3107380433" sldId="274"/>
        </pc:sldMkLst>
        <pc:spChg chg="mod">
          <ac:chgData name="Chervyakov, Andrey" userId="dbdfc4e7-c505-4785-a117-c03dfe609c52" providerId="ADAL" clId="{16266F21-9DF5-4C3E-B0B9-46B62D09DB2C}" dt="2021-08-01T12:42:36.468" v="2" actId="207"/>
          <ac:spMkLst>
            <pc:docMk/>
            <pc:sldMk cId="3107380433" sldId="274"/>
            <ac:spMk id="2" creationId="{8988D9F3-1423-4F59-B29A-842CAEC90B93}"/>
          </ac:spMkLst>
        </pc:spChg>
        <pc:spChg chg="mod">
          <ac:chgData name="Chervyakov, Andrey" userId="dbdfc4e7-c505-4785-a117-c03dfe609c52" providerId="ADAL" clId="{16266F21-9DF5-4C3E-B0B9-46B62D09DB2C}" dt="2021-08-01T12:42:38.220" v="3" actId="207"/>
          <ac:spMkLst>
            <pc:docMk/>
            <pc:sldMk cId="3107380433" sldId="274"/>
            <ac:spMk id="3" creationId="{5F8E31F3-AA8F-48D6-9B4B-77D080E81973}"/>
          </ac:spMkLst>
        </pc:spChg>
        <pc:spChg chg="add del">
          <ac:chgData name="Chervyakov, Andrey" userId="dbdfc4e7-c505-4785-a117-c03dfe609c52" providerId="ADAL" clId="{16266F21-9DF5-4C3E-B0B9-46B62D09DB2C}" dt="2021-08-01T12:43:49.457" v="31" actId="22"/>
          <ac:spMkLst>
            <pc:docMk/>
            <pc:sldMk cId="3107380433" sldId="274"/>
            <ac:spMk id="5" creationId="{D6D3F85D-3942-4906-AB3A-1C0EAB7907A9}"/>
          </ac:spMkLst>
        </pc:spChg>
        <pc:spChg chg="add del">
          <ac:chgData name="Chervyakov, Andrey" userId="dbdfc4e7-c505-4785-a117-c03dfe609c52" providerId="ADAL" clId="{16266F21-9DF5-4C3E-B0B9-46B62D09DB2C}" dt="2021-08-01T12:43:51.110" v="33" actId="22"/>
          <ac:spMkLst>
            <pc:docMk/>
            <pc:sldMk cId="3107380433" sldId="274"/>
            <ac:spMk id="7" creationId="{59BD472A-52AE-4E8C-BBA4-2F1EEBE51A24}"/>
          </ac:spMkLst>
        </pc:spChg>
      </pc:sldChg>
      <pc:sldChg chg="del">
        <pc:chgData name="Chervyakov, Andrey" userId="dbdfc4e7-c505-4785-a117-c03dfe609c52" providerId="ADAL" clId="{16266F21-9DF5-4C3E-B0B9-46B62D09DB2C}" dt="2021-08-01T13:03:51.100" v="412" actId="47"/>
        <pc:sldMkLst>
          <pc:docMk/>
          <pc:sldMk cId="1254453018" sldId="275"/>
        </pc:sldMkLst>
      </pc:sldChg>
      <pc:sldChg chg="modSp add del mod">
        <pc:chgData name="Chervyakov, Andrey" userId="dbdfc4e7-c505-4785-a117-c03dfe609c52" providerId="ADAL" clId="{16266F21-9DF5-4C3E-B0B9-46B62D09DB2C}" dt="2021-08-01T14:39:11.475" v="510" actId="207"/>
        <pc:sldMkLst>
          <pc:docMk/>
          <pc:sldMk cId="2261567071" sldId="928"/>
        </pc:sldMkLst>
        <pc:spChg chg="mod">
          <ac:chgData name="Chervyakov, Andrey" userId="dbdfc4e7-c505-4785-a117-c03dfe609c52" providerId="ADAL" clId="{16266F21-9DF5-4C3E-B0B9-46B62D09DB2C}" dt="2021-08-01T12:44:06.883" v="41"/>
          <ac:spMkLst>
            <pc:docMk/>
            <pc:sldMk cId="2261567071" sldId="928"/>
            <ac:spMk id="2" creationId="{4653FC17-6DDA-4C90-8331-B521BC2ADE4B}"/>
          </ac:spMkLst>
        </pc:spChg>
        <pc:spChg chg="mod">
          <ac:chgData name="Chervyakov, Andrey" userId="dbdfc4e7-c505-4785-a117-c03dfe609c52" providerId="ADAL" clId="{16266F21-9DF5-4C3E-B0B9-46B62D09DB2C}" dt="2021-08-01T14:39:11.475" v="510" actId="207"/>
          <ac:spMkLst>
            <pc:docMk/>
            <pc:sldMk cId="2261567071" sldId="928"/>
            <ac:spMk id="3" creationId="{B1BE6906-4FA3-42DA-8E86-BA4DD12F41A6}"/>
          </ac:spMkLst>
        </pc:spChg>
      </pc:sldChg>
      <pc:sldChg chg="modSp add del mod">
        <pc:chgData name="Chervyakov, Andrey" userId="dbdfc4e7-c505-4785-a117-c03dfe609c52" providerId="ADAL" clId="{16266F21-9DF5-4C3E-B0B9-46B62D09DB2C}" dt="2021-08-01T12:43:34.003" v="23" actId="47"/>
        <pc:sldMkLst>
          <pc:docMk/>
          <pc:sldMk cId="775197004" sldId="934"/>
        </pc:sldMkLst>
        <pc:spChg chg="mod">
          <ac:chgData name="Chervyakov, Andrey" userId="dbdfc4e7-c505-4785-a117-c03dfe609c52" providerId="ADAL" clId="{16266F21-9DF5-4C3E-B0B9-46B62D09DB2C}" dt="2021-08-01T12:42:58.138" v="10" actId="1076"/>
          <ac:spMkLst>
            <pc:docMk/>
            <pc:sldMk cId="775197004" sldId="934"/>
            <ac:spMk id="4" creationId="{D30B7C3F-3D32-4F2D-8FDD-60718C51D42B}"/>
          </ac:spMkLst>
        </pc:spChg>
        <pc:spChg chg="mod">
          <ac:chgData name="Chervyakov, Andrey" userId="dbdfc4e7-c505-4785-a117-c03dfe609c52" providerId="ADAL" clId="{16266F21-9DF5-4C3E-B0B9-46B62D09DB2C}" dt="2021-08-01T12:43:03.974" v="13"/>
          <ac:spMkLst>
            <pc:docMk/>
            <pc:sldMk cId="775197004" sldId="934"/>
            <ac:spMk id="5" creationId="{EBB0B9E5-9838-4AA8-B169-89A3469C2EB4}"/>
          </ac:spMkLst>
        </pc:spChg>
        <pc:spChg chg="mod">
          <ac:chgData name="Chervyakov, Andrey" userId="dbdfc4e7-c505-4785-a117-c03dfe609c52" providerId="ADAL" clId="{16266F21-9DF5-4C3E-B0B9-46B62D09DB2C}" dt="2021-08-01T12:43:09.232" v="14" actId="1076"/>
          <ac:spMkLst>
            <pc:docMk/>
            <pc:sldMk cId="775197004" sldId="934"/>
            <ac:spMk id="6" creationId="{E4CE5DCD-72B3-468A-A585-E6721DD18679}"/>
          </ac:spMkLst>
        </pc:spChg>
      </pc:sldChg>
      <pc:sldChg chg="modSp add mod">
        <pc:chgData name="Chervyakov, Andrey" userId="dbdfc4e7-c505-4785-a117-c03dfe609c52" providerId="ADAL" clId="{16266F21-9DF5-4C3E-B0B9-46B62D09DB2C}" dt="2021-08-01T13:05:33.093" v="509" actId="20577"/>
        <pc:sldMkLst>
          <pc:docMk/>
          <pc:sldMk cId="2473131248" sldId="935"/>
        </pc:sldMkLst>
        <pc:spChg chg="mod">
          <ac:chgData name="Chervyakov, Andrey" userId="dbdfc4e7-c505-4785-a117-c03dfe609c52" providerId="ADAL" clId="{16266F21-9DF5-4C3E-B0B9-46B62D09DB2C}" dt="2021-08-01T13:05:33.093" v="509" actId="20577"/>
          <ac:spMkLst>
            <pc:docMk/>
            <pc:sldMk cId="2473131248" sldId="935"/>
            <ac:spMk id="4" creationId="{D30B7C3F-3D32-4F2D-8FDD-60718C51D42B}"/>
          </ac:spMkLst>
        </pc:spChg>
        <pc:spChg chg="mod">
          <ac:chgData name="Chervyakov, Andrey" userId="dbdfc4e7-c505-4785-a117-c03dfe609c52" providerId="ADAL" clId="{16266F21-9DF5-4C3E-B0B9-46B62D09DB2C}" dt="2021-08-01T12:43:30.747" v="21"/>
          <ac:spMkLst>
            <pc:docMk/>
            <pc:sldMk cId="2473131248" sldId="935"/>
            <ac:spMk id="5" creationId="{EBB0B9E5-9838-4AA8-B169-89A3469C2EB4}"/>
          </ac:spMkLst>
        </pc:spChg>
      </pc:sldChg>
      <pc:sldChg chg="modSp add del mod">
        <pc:chgData name="Chervyakov, Andrey" userId="dbdfc4e7-c505-4785-a117-c03dfe609c52" providerId="ADAL" clId="{16266F21-9DF5-4C3E-B0B9-46B62D09DB2C}" dt="2021-08-01T12:43:18.938" v="18"/>
        <pc:sldMkLst>
          <pc:docMk/>
          <pc:sldMk cId="3184046249" sldId="935"/>
        </pc:sldMkLst>
        <pc:spChg chg="mod">
          <ac:chgData name="Chervyakov, Andrey" userId="dbdfc4e7-c505-4785-a117-c03dfe609c52" providerId="ADAL" clId="{16266F21-9DF5-4C3E-B0B9-46B62D09DB2C}" dt="2021-08-01T12:43:18.938" v="18"/>
          <ac:spMkLst>
            <pc:docMk/>
            <pc:sldMk cId="3184046249" sldId="935"/>
            <ac:spMk id="4" creationId="{D30B7C3F-3D32-4F2D-8FDD-60718C51D42B}"/>
          </ac:spMkLst>
        </pc:spChg>
      </pc:sldChg>
      <pc:sldChg chg="modSp add mod">
        <pc:chgData name="Chervyakov, Andrey" userId="dbdfc4e7-c505-4785-a117-c03dfe609c52" providerId="ADAL" clId="{16266F21-9DF5-4C3E-B0B9-46B62D09DB2C}" dt="2021-08-01T12:47:28.678" v="78" actId="13926"/>
        <pc:sldMkLst>
          <pc:docMk/>
          <pc:sldMk cId="3952078055" sldId="936"/>
        </pc:sldMkLst>
        <pc:spChg chg="mod">
          <ac:chgData name="Chervyakov, Andrey" userId="dbdfc4e7-c505-4785-a117-c03dfe609c52" providerId="ADAL" clId="{16266F21-9DF5-4C3E-B0B9-46B62D09DB2C}" dt="2021-08-01T12:46:38.208" v="70"/>
          <ac:spMkLst>
            <pc:docMk/>
            <pc:sldMk cId="3952078055" sldId="936"/>
            <ac:spMk id="2" creationId="{4653FC17-6DDA-4C90-8331-B521BC2ADE4B}"/>
          </ac:spMkLst>
        </pc:spChg>
        <pc:spChg chg="mod">
          <ac:chgData name="Chervyakov, Andrey" userId="dbdfc4e7-c505-4785-a117-c03dfe609c52" providerId="ADAL" clId="{16266F21-9DF5-4C3E-B0B9-46B62D09DB2C}" dt="2021-08-01T12:47:28.678" v="78" actId="13926"/>
          <ac:spMkLst>
            <pc:docMk/>
            <pc:sldMk cId="3952078055" sldId="936"/>
            <ac:spMk id="3" creationId="{B1BE6906-4FA3-42DA-8E86-BA4DD12F41A6}"/>
          </ac:spMkLst>
        </pc:spChg>
      </pc:sldChg>
      <pc:sldChg chg="modSp add mod">
        <pc:chgData name="Chervyakov, Andrey" userId="dbdfc4e7-c505-4785-a117-c03dfe609c52" providerId="ADAL" clId="{16266F21-9DF5-4C3E-B0B9-46B62D09DB2C}" dt="2021-08-01T14:39:46.012" v="514" actId="207"/>
        <pc:sldMkLst>
          <pc:docMk/>
          <pc:sldMk cId="70257413" sldId="937"/>
        </pc:sldMkLst>
        <pc:spChg chg="mod">
          <ac:chgData name="Chervyakov, Andrey" userId="dbdfc4e7-c505-4785-a117-c03dfe609c52" providerId="ADAL" clId="{16266F21-9DF5-4C3E-B0B9-46B62D09DB2C}" dt="2021-08-01T12:47:35.179" v="81" actId="20577"/>
          <ac:spMkLst>
            <pc:docMk/>
            <pc:sldMk cId="70257413" sldId="937"/>
            <ac:spMk id="2" creationId="{4653FC17-6DDA-4C90-8331-B521BC2ADE4B}"/>
          </ac:spMkLst>
        </pc:spChg>
        <pc:spChg chg="mod">
          <ac:chgData name="Chervyakov, Andrey" userId="dbdfc4e7-c505-4785-a117-c03dfe609c52" providerId="ADAL" clId="{16266F21-9DF5-4C3E-B0B9-46B62D09DB2C}" dt="2021-08-01T14:39:46.012" v="514" actId="207"/>
          <ac:spMkLst>
            <pc:docMk/>
            <pc:sldMk cId="70257413" sldId="937"/>
            <ac:spMk id="3" creationId="{B1BE6906-4FA3-42DA-8E86-BA4DD12F41A6}"/>
          </ac:spMkLst>
        </pc:spChg>
      </pc:sldChg>
      <pc:sldChg chg="modSp add mod">
        <pc:chgData name="Chervyakov, Andrey" userId="dbdfc4e7-c505-4785-a117-c03dfe609c52" providerId="ADAL" clId="{16266F21-9DF5-4C3E-B0B9-46B62D09DB2C}" dt="2021-08-01T12:52:39.072" v="168" actId="403"/>
        <pc:sldMkLst>
          <pc:docMk/>
          <pc:sldMk cId="875879037" sldId="938"/>
        </pc:sldMkLst>
        <pc:spChg chg="mod">
          <ac:chgData name="Chervyakov, Andrey" userId="dbdfc4e7-c505-4785-a117-c03dfe609c52" providerId="ADAL" clId="{16266F21-9DF5-4C3E-B0B9-46B62D09DB2C}" dt="2021-08-01T12:47:59.469" v="88" actId="20577"/>
          <ac:spMkLst>
            <pc:docMk/>
            <pc:sldMk cId="875879037" sldId="938"/>
            <ac:spMk id="2" creationId="{4653FC17-6DDA-4C90-8331-B521BC2ADE4B}"/>
          </ac:spMkLst>
        </pc:spChg>
        <pc:spChg chg="mod">
          <ac:chgData name="Chervyakov, Andrey" userId="dbdfc4e7-c505-4785-a117-c03dfe609c52" providerId="ADAL" clId="{16266F21-9DF5-4C3E-B0B9-46B62D09DB2C}" dt="2021-08-01T12:52:39.072" v="168" actId="403"/>
          <ac:spMkLst>
            <pc:docMk/>
            <pc:sldMk cId="875879037" sldId="938"/>
            <ac:spMk id="3" creationId="{B1BE6906-4FA3-42DA-8E86-BA4DD12F41A6}"/>
          </ac:spMkLst>
        </pc:spChg>
      </pc:sldChg>
      <pc:sldChg chg="modSp add mod">
        <pc:chgData name="Chervyakov, Andrey" userId="dbdfc4e7-c505-4785-a117-c03dfe609c52" providerId="ADAL" clId="{16266F21-9DF5-4C3E-B0B9-46B62D09DB2C}" dt="2021-08-01T12:58:58.164" v="329" actId="403"/>
        <pc:sldMkLst>
          <pc:docMk/>
          <pc:sldMk cId="1111890110" sldId="939"/>
        </pc:sldMkLst>
        <pc:spChg chg="mod">
          <ac:chgData name="Chervyakov, Andrey" userId="dbdfc4e7-c505-4785-a117-c03dfe609c52" providerId="ADAL" clId="{16266F21-9DF5-4C3E-B0B9-46B62D09DB2C}" dt="2021-08-01T12:53:38.136" v="178" actId="20577"/>
          <ac:spMkLst>
            <pc:docMk/>
            <pc:sldMk cId="1111890110" sldId="939"/>
            <ac:spMk id="2" creationId="{4653FC17-6DDA-4C90-8331-B521BC2ADE4B}"/>
          </ac:spMkLst>
        </pc:spChg>
        <pc:spChg chg="mod">
          <ac:chgData name="Chervyakov, Andrey" userId="dbdfc4e7-c505-4785-a117-c03dfe609c52" providerId="ADAL" clId="{16266F21-9DF5-4C3E-B0B9-46B62D09DB2C}" dt="2021-08-01T12:58:58.164" v="329" actId="403"/>
          <ac:spMkLst>
            <pc:docMk/>
            <pc:sldMk cId="1111890110" sldId="939"/>
            <ac:spMk id="3" creationId="{B1BE6906-4FA3-42DA-8E86-BA4DD12F41A6}"/>
          </ac:spMkLst>
        </pc:spChg>
      </pc:sldChg>
      <pc:sldChg chg="modSp add mod">
        <pc:chgData name="Chervyakov, Andrey" userId="dbdfc4e7-c505-4785-a117-c03dfe609c52" providerId="ADAL" clId="{16266F21-9DF5-4C3E-B0B9-46B62D09DB2C}" dt="2021-08-01T12:55:38.333" v="208" actId="6549"/>
        <pc:sldMkLst>
          <pc:docMk/>
          <pc:sldMk cId="1343308830" sldId="940"/>
        </pc:sldMkLst>
        <pc:spChg chg="mod">
          <ac:chgData name="Chervyakov, Andrey" userId="dbdfc4e7-c505-4785-a117-c03dfe609c52" providerId="ADAL" clId="{16266F21-9DF5-4C3E-B0B9-46B62D09DB2C}" dt="2021-08-01T12:54:54.676" v="198"/>
          <ac:spMkLst>
            <pc:docMk/>
            <pc:sldMk cId="1343308830" sldId="940"/>
            <ac:spMk id="2" creationId="{4653FC17-6DDA-4C90-8331-B521BC2ADE4B}"/>
          </ac:spMkLst>
        </pc:spChg>
        <pc:spChg chg="mod">
          <ac:chgData name="Chervyakov, Andrey" userId="dbdfc4e7-c505-4785-a117-c03dfe609c52" providerId="ADAL" clId="{16266F21-9DF5-4C3E-B0B9-46B62D09DB2C}" dt="2021-08-01T12:55:38.333" v="208" actId="6549"/>
          <ac:spMkLst>
            <pc:docMk/>
            <pc:sldMk cId="1343308830" sldId="940"/>
            <ac:spMk id="3" creationId="{B1BE6906-4FA3-42DA-8E86-BA4DD12F41A6}"/>
          </ac:spMkLst>
        </pc:spChg>
      </pc:sldChg>
      <pc:sldChg chg="modSp add mod">
        <pc:chgData name="Chervyakov, Andrey" userId="dbdfc4e7-c505-4785-a117-c03dfe609c52" providerId="ADAL" clId="{16266F21-9DF5-4C3E-B0B9-46B62D09DB2C}" dt="2021-08-01T12:56:24.916" v="224" actId="5793"/>
        <pc:sldMkLst>
          <pc:docMk/>
          <pc:sldMk cId="1069336820" sldId="941"/>
        </pc:sldMkLst>
        <pc:spChg chg="mod">
          <ac:chgData name="Chervyakov, Andrey" userId="dbdfc4e7-c505-4785-a117-c03dfe609c52" providerId="ADAL" clId="{16266F21-9DF5-4C3E-B0B9-46B62D09DB2C}" dt="2021-08-01T12:55:56.444" v="213"/>
          <ac:spMkLst>
            <pc:docMk/>
            <pc:sldMk cId="1069336820" sldId="941"/>
            <ac:spMk id="2" creationId="{4653FC17-6DDA-4C90-8331-B521BC2ADE4B}"/>
          </ac:spMkLst>
        </pc:spChg>
        <pc:spChg chg="mod">
          <ac:chgData name="Chervyakov, Andrey" userId="dbdfc4e7-c505-4785-a117-c03dfe609c52" providerId="ADAL" clId="{16266F21-9DF5-4C3E-B0B9-46B62D09DB2C}" dt="2021-08-01T12:56:24.916" v="224" actId="5793"/>
          <ac:spMkLst>
            <pc:docMk/>
            <pc:sldMk cId="1069336820" sldId="941"/>
            <ac:spMk id="3" creationId="{B1BE6906-4FA3-42DA-8E86-BA4DD12F41A6}"/>
          </ac:spMkLst>
        </pc:spChg>
      </pc:sldChg>
      <pc:sldChg chg="modSp add mod">
        <pc:chgData name="Chervyakov, Andrey" userId="dbdfc4e7-c505-4785-a117-c03dfe609c52" providerId="ADAL" clId="{16266F21-9DF5-4C3E-B0B9-46B62D09DB2C}" dt="2021-08-01T12:59:30.245" v="349" actId="6549"/>
        <pc:sldMkLst>
          <pc:docMk/>
          <pc:sldMk cId="175095065" sldId="942"/>
        </pc:sldMkLst>
        <pc:spChg chg="mod">
          <ac:chgData name="Chervyakov, Andrey" userId="dbdfc4e7-c505-4785-a117-c03dfe609c52" providerId="ADAL" clId="{16266F21-9DF5-4C3E-B0B9-46B62D09DB2C}" dt="2021-08-01T12:59:30.245" v="349" actId="6549"/>
          <ac:spMkLst>
            <pc:docMk/>
            <pc:sldMk cId="175095065" sldId="942"/>
            <ac:spMk id="2" creationId="{4653FC17-6DDA-4C90-8331-B521BC2ADE4B}"/>
          </ac:spMkLst>
        </pc:spChg>
        <pc:spChg chg="mod">
          <ac:chgData name="Chervyakov, Andrey" userId="dbdfc4e7-c505-4785-a117-c03dfe609c52" providerId="ADAL" clId="{16266F21-9DF5-4C3E-B0B9-46B62D09DB2C}" dt="2021-08-01T12:59:21.556" v="336" actId="207"/>
          <ac:spMkLst>
            <pc:docMk/>
            <pc:sldMk cId="175095065" sldId="942"/>
            <ac:spMk id="3" creationId="{B1BE6906-4FA3-42DA-8E86-BA4DD12F41A6}"/>
          </ac:spMkLst>
        </pc:spChg>
      </pc:sldChg>
      <pc:sldChg chg="addSp delSp modSp add mod">
        <pc:chgData name="Chervyakov, Andrey" userId="dbdfc4e7-c505-4785-a117-c03dfe609c52" providerId="ADAL" clId="{16266F21-9DF5-4C3E-B0B9-46B62D09DB2C}" dt="2021-08-01T13:02:29.280" v="373" actId="207"/>
        <pc:sldMkLst>
          <pc:docMk/>
          <pc:sldMk cId="2609101902" sldId="943"/>
        </pc:sldMkLst>
        <pc:spChg chg="mod">
          <ac:chgData name="Chervyakov, Andrey" userId="dbdfc4e7-c505-4785-a117-c03dfe609c52" providerId="ADAL" clId="{16266F21-9DF5-4C3E-B0B9-46B62D09DB2C}" dt="2021-08-01T12:59:45.380" v="353"/>
          <ac:spMkLst>
            <pc:docMk/>
            <pc:sldMk cId="2609101902" sldId="943"/>
            <ac:spMk id="2" creationId="{4653FC17-6DDA-4C90-8331-B521BC2ADE4B}"/>
          </ac:spMkLst>
        </pc:spChg>
        <pc:spChg chg="del">
          <ac:chgData name="Chervyakov, Andrey" userId="dbdfc4e7-c505-4785-a117-c03dfe609c52" providerId="ADAL" clId="{16266F21-9DF5-4C3E-B0B9-46B62D09DB2C}" dt="2021-08-01T12:59:51.809" v="354" actId="478"/>
          <ac:spMkLst>
            <pc:docMk/>
            <pc:sldMk cId="2609101902" sldId="943"/>
            <ac:spMk id="3" creationId="{B1BE6906-4FA3-42DA-8E86-BA4DD12F41A6}"/>
          </ac:spMkLst>
        </pc:spChg>
        <pc:spChg chg="add del mod">
          <ac:chgData name="Chervyakov, Andrey" userId="dbdfc4e7-c505-4785-a117-c03dfe609c52" providerId="ADAL" clId="{16266F21-9DF5-4C3E-B0B9-46B62D09DB2C}" dt="2021-08-01T12:59:54.125" v="355" actId="478"/>
          <ac:spMkLst>
            <pc:docMk/>
            <pc:sldMk cId="2609101902" sldId="943"/>
            <ac:spMk id="4" creationId="{E858B41A-A6C3-4B66-8268-8F5BA2A93B27}"/>
          </ac:spMkLst>
        </pc:spChg>
        <pc:spChg chg="add mod">
          <ac:chgData name="Chervyakov, Andrey" userId="dbdfc4e7-c505-4785-a117-c03dfe609c52" providerId="ADAL" clId="{16266F21-9DF5-4C3E-B0B9-46B62D09DB2C}" dt="2021-08-01T13:02:24.008" v="372" actId="1076"/>
          <ac:spMkLst>
            <pc:docMk/>
            <pc:sldMk cId="2609101902" sldId="943"/>
            <ac:spMk id="6" creationId="{5C64C96B-3DCB-4608-878A-58187C40C79D}"/>
          </ac:spMkLst>
        </pc:spChg>
        <pc:graphicFrameChg chg="add mod modGraphic">
          <ac:chgData name="Chervyakov, Andrey" userId="dbdfc4e7-c505-4785-a117-c03dfe609c52" providerId="ADAL" clId="{16266F21-9DF5-4C3E-B0B9-46B62D09DB2C}" dt="2021-08-01T13:02:29.280" v="373" actId="207"/>
          <ac:graphicFrameMkLst>
            <pc:docMk/>
            <pc:sldMk cId="2609101902" sldId="943"/>
            <ac:graphicFrameMk id="5" creationId="{650B8526-8D87-49DF-89C7-340CC37C0A3D}"/>
          </ac:graphicFrameMkLst>
        </pc:graphicFrameChg>
      </pc:sldChg>
      <pc:sldChg chg="modSp add mod">
        <pc:chgData name="Chervyakov, Andrey" userId="dbdfc4e7-c505-4785-a117-c03dfe609c52" providerId="ADAL" clId="{16266F21-9DF5-4C3E-B0B9-46B62D09DB2C}" dt="2021-08-01T13:03:16.960" v="411" actId="400"/>
        <pc:sldMkLst>
          <pc:docMk/>
          <pc:sldMk cId="2668780623" sldId="944"/>
        </pc:sldMkLst>
        <pc:spChg chg="mod">
          <ac:chgData name="Chervyakov, Andrey" userId="dbdfc4e7-c505-4785-a117-c03dfe609c52" providerId="ADAL" clId="{16266F21-9DF5-4C3E-B0B9-46B62D09DB2C}" dt="2021-08-01T13:02:41.102" v="378"/>
          <ac:spMkLst>
            <pc:docMk/>
            <pc:sldMk cId="2668780623" sldId="944"/>
            <ac:spMk id="2" creationId="{4653FC17-6DDA-4C90-8331-B521BC2ADE4B}"/>
          </ac:spMkLst>
        </pc:spChg>
        <pc:spChg chg="mod">
          <ac:chgData name="Chervyakov, Andrey" userId="dbdfc4e7-c505-4785-a117-c03dfe609c52" providerId="ADAL" clId="{16266F21-9DF5-4C3E-B0B9-46B62D09DB2C}" dt="2021-08-01T13:03:16.960" v="411" actId="400"/>
          <ac:spMkLst>
            <pc:docMk/>
            <pc:sldMk cId="2668780623" sldId="944"/>
            <ac:spMk id="3" creationId="{B1BE6906-4FA3-42DA-8E86-BA4DD12F41A6}"/>
          </ac:spMkLst>
        </pc:spChg>
      </pc:sldChg>
      <pc:sldChg chg="modSp add mod">
        <pc:chgData name="Chervyakov, Andrey" userId="dbdfc4e7-c505-4785-a117-c03dfe609c52" providerId="ADAL" clId="{16266F21-9DF5-4C3E-B0B9-46B62D09DB2C}" dt="2021-08-01T13:05:05.261" v="507" actId="108"/>
        <pc:sldMkLst>
          <pc:docMk/>
          <pc:sldMk cId="3125285431" sldId="945"/>
        </pc:sldMkLst>
        <pc:spChg chg="mod">
          <ac:chgData name="Chervyakov, Andrey" userId="dbdfc4e7-c505-4785-a117-c03dfe609c52" providerId="ADAL" clId="{16266F21-9DF5-4C3E-B0B9-46B62D09DB2C}" dt="2021-08-01T13:04:00.664" v="416"/>
          <ac:spMkLst>
            <pc:docMk/>
            <pc:sldMk cId="3125285431" sldId="945"/>
            <ac:spMk id="2" creationId="{4653FC17-6DDA-4C90-8331-B521BC2ADE4B}"/>
          </ac:spMkLst>
        </pc:spChg>
        <pc:spChg chg="mod">
          <ac:chgData name="Chervyakov, Andrey" userId="dbdfc4e7-c505-4785-a117-c03dfe609c52" providerId="ADAL" clId="{16266F21-9DF5-4C3E-B0B9-46B62D09DB2C}" dt="2021-08-01T13:05:05.261" v="507" actId="108"/>
          <ac:spMkLst>
            <pc:docMk/>
            <pc:sldMk cId="3125285431" sldId="945"/>
            <ac:spMk id="3" creationId="{B1BE6906-4FA3-42DA-8E86-BA4DD12F41A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06.08.2021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40996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541365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08885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212803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59473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348518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621693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43458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06917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209881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103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945850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36744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998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a:latin typeface="+mj-ea"/>
              </a:rPr>
              <a:t>RAN4 Meeting </a:t>
            </a:r>
            <a:br>
              <a:rPr lang="en-US" b="1" dirty="0">
                <a:latin typeface="+mj-ea"/>
              </a:rPr>
            </a:br>
            <a:r>
              <a:rPr lang="en-US" b="1" dirty="0">
                <a:latin typeface="+mj-ea"/>
              </a:rPr>
              <a:t>Efficiency Improvements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Leadership</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2" y="274551"/>
            <a:ext cx="4300976"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3GPP TSG-RAN WG4 Meeting #100-e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Electronic Meeting, August 16-27, 2021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Agenda Item: 2</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R4-21xxxxx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473131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Maintenance CR Handling</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solidFill>
                  <a:srgbClr val="FF0000"/>
                </a:solidFill>
              </a:rPr>
              <a:t>For Rel-15 and Rel-16 maintenance </a:t>
            </a:r>
          </a:p>
          <a:p>
            <a:pPr marL="685800" lvl="2">
              <a:spcBef>
                <a:spcPts val="0"/>
              </a:spcBef>
              <a:spcAft>
                <a:spcPts val="400"/>
              </a:spcAft>
            </a:pPr>
            <a:r>
              <a:rPr lang="en-US" sz="1600" dirty="0">
                <a:solidFill>
                  <a:srgbClr val="FF0000"/>
                </a:solidFill>
              </a:rPr>
              <a:t>Companies are encouraged to submit draft CRs including Cat-F/A rather than formal CRs. </a:t>
            </a:r>
          </a:p>
          <a:p>
            <a:pPr marL="685800" lvl="2">
              <a:spcBef>
                <a:spcPts val="0"/>
              </a:spcBef>
              <a:spcAft>
                <a:spcPts val="400"/>
              </a:spcAft>
            </a:pPr>
            <a:r>
              <a:rPr lang="en-US" sz="1600" dirty="0">
                <a:solidFill>
                  <a:srgbClr val="FF0000"/>
                </a:solidFill>
              </a:rPr>
              <a:t>Companies need request </a:t>
            </a:r>
            <a:r>
              <a:rPr lang="en-US" sz="1600" dirty="0" err="1">
                <a:solidFill>
                  <a:srgbClr val="FF0000"/>
                </a:solidFill>
              </a:rPr>
              <a:t>Tdoc</a:t>
            </a:r>
            <a:r>
              <a:rPr lang="en-US" sz="1600" dirty="0">
                <a:solidFill>
                  <a:srgbClr val="FF0000"/>
                </a:solidFill>
              </a:rPr>
              <a:t> numbers for both draft Cat-F CR and Cat-A CR. </a:t>
            </a:r>
          </a:p>
          <a:p>
            <a:pPr marL="1142978" lvl="3">
              <a:spcBef>
                <a:spcPts val="0"/>
              </a:spcBef>
              <a:spcAft>
                <a:spcPts val="400"/>
              </a:spcAft>
            </a:pPr>
            <a:r>
              <a:rPr lang="en-US" sz="1600" dirty="0">
                <a:solidFill>
                  <a:srgbClr val="FF0000"/>
                </a:solidFill>
              </a:rPr>
              <a:t>Draft Cat-F CR shall be submitted before the meeting. </a:t>
            </a:r>
          </a:p>
          <a:p>
            <a:pPr marL="1142978" lvl="3">
              <a:spcBef>
                <a:spcPts val="0"/>
              </a:spcBef>
              <a:spcAft>
                <a:spcPts val="400"/>
              </a:spcAft>
            </a:pPr>
            <a:r>
              <a:rPr lang="en-US" sz="1600" dirty="0">
                <a:solidFill>
                  <a:srgbClr val="FF0000"/>
                </a:solidFill>
              </a:rPr>
              <a:t>Cat A draft CR can be uploaded after Cat-F CR is endorsed.</a:t>
            </a:r>
          </a:p>
          <a:p>
            <a:pPr marL="685800" lvl="2">
              <a:spcBef>
                <a:spcPts val="0"/>
              </a:spcBef>
              <a:spcAft>
                <a:spcPts val="400"/>
              </a:spcAft>
            </a:pPr>
            <a:r>
              <a:rPr lang="en-US" sz="1600" dirty="0">
                <a:solidFill>
                  <a:srgbClr val="FF0000"/>
                </a:solidFill>
              </a:rPr>
              <a:t>After the meeting, Chairs will ask some delegates to merge the endorsed draft CRs into one or a limited number of formal CRs per specification, which may cover one or multiple WIs and will be formally agreed during post meeting email approval. </a:t>
            </a:r>
            <a:endParaRPr lang="en-US" sz="1600" dirty="0" smtClean="0">
              <a:solidFill>
                <a:srgbClr val="FF0000"/>
              </a:solidFill>
            </a:endParaRPr>
          </a:p>
          <a:p>
            <a:pPr marL="685800" lvl="2">
              <a:spcBef>
                <a:spcPts val="0"/>
              </a:spcBef>
              <a:spcAft>
                <a:spcPts val="400"/>
              </a:spcAft>
            </a:pPr>
            <a:endParaRPr lang="en-GB" sz="1600" dirty="0" smtClean="0">
              <a:solidFill>
                <a:srgbClr val="FF0000"/>
              </a:solidFill>
            </a:endParaRPr>
          </a:p>
          <a:p>
            <a:pPr marL="685800" lvl="2">
              <a:spcBef>
                <a:spcPts val="0"/>
              </a:spcBef>
              <a:spcAft>
                <a:spcPts val="400"/>
              </a:spcAft>
            </a:pPr>
            <a:endParaRPr lang="en-US" sz="160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75095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Cap Summary</a:t>
            </a:r>
            <a:endParaRPr lang="ru-RU" dirty="0"/>
          </a:p>
        </p:txBody>
      </p:sp>
      <p:sp>
        <p:nvSpPr>
          <p:cNvPr id="6" name="TextBox 5">
            <a:extLst>
              <a:ext uri="{FF2B5EF4-FFF2-40B4-BE49-F238E27FC236}">
                <a16:creationId xmlns:a16="http://schemas.microsoft.com/office/drawing/2014/main" xmlns="" id="{5C64C96B-3DCB-4608-878A-58187C40C79D}"/>
              </a:ext>
            </a:extLst>
          </p:cNvPr>
          <p:cNvSpPr txBox="1"/>
          <p:nvPr/>
        </p:nvSpPr>
        <p:spPr>
          <a:xfrm>
            <a:off x="447040" y="5666991"/>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graphicFrame>
        <p:nvGraphicFramePr>
          <p:cNvPr id="7" name="Content Placeholder 4">
            <a:extLst>
              <a:ext uri="{FF2B5EF4-FFF2-40B4-BE49-F238E27FC236}">
                <a16:creationId xmlns="" xmlns:a16="http://schemas.microsoft.com/office/drawing/2014/main" id="{650B8526-8D87-49DF-89C7-340CC37C0A3D}"/>
              </a:ext>
            </a:extLst>
          </p:cNvPr>
          <p:cNvGraphicFramePr>
            <a:graphicFrameLocks/>
          </p:cNvGraphicFramePr>
          <p:nvPr>
            <p:extLst>
              <p:ext uri="{D42A27DB-BD31-4B8C-83A1-F6EECF244321}">
                <p14:modId xmlns:p14="http://schemas.microsoft.com/office/powerpoint/2010/main" val="1705983951"/>
              </p:ext>
            </p:extLst>
          </p:nvPr>
        </p:nvGraphicFramePr>
        <p:xfrm>
          <a:off x="447040" y="1401326"/>
          <a:ext cx="11297920" cy="4137660"/>
        </p:xfrm>
        <a:graphic>
          <a:graphicData uri="http://schemas.openxmlformats.org/drawingml/2006/table">
            <a:tbl>
              <a:tblPr firstRow="1" bandRow="1">
                <a:tableStyleId>{5C22544A-7EE6-4342-B048-85BDC9FD1C3A}</a:tableStyleId>
              </a:tblPr>
              <a:tblGrid>
                <a:gridCol w="1972866">
                  <a:extLst>
                    <a:ext uri="{9D8B030D-6E8A-4147-A177-3AD203B41FA5}">
                      <a16:colId xmlns="" xmlns:a16="http://schemas.microsoft.com/office/drawing/2014/main" val="4156559223"/>
                    </a:ext>
                  </a:extLst>
                </a:gridCol>
                <a:gridCol w="1607208">
                  <a:extLst>
                    <a:ext uri="{9D8B030D-6E8A-4147-A177-3AD203B41FA5}">
                      <a16:colId xmlns="" xmlns:a16="http://schemas.microsoft.com/office/drawing/2014/main" val="462940323"/>
                    </a:ext>
                  </a:extLst>
                </a:gridCol>
                <a:gridCol w="1556183">
                  <a:extLst>
                    <a:ext uri="{9D8B030D-6E8A-4147-A177-3AD203B41FA5}">
                      <a16:colId xmlns="" xmlns:a16="http://schemas.microsoft.com/office/drawing/2014/main" val="3603255912"/>
                    </a:ext>
                  </a:extLst>
                </a:gridCol>
                <a:gridCol w="955252">
                  <a:extLst>
                    <a:ext uri="{9D8B030D-6E8A-4147-A177-3AD203B41FA5}">
                      <a16:colId xmlns="" xmlns:a16="http://schemas.microsoft.com/office/drawing/2014/main" val="3424086345"/>
                    </a:ext>
                  </a:extLst>
                </a:gridCol>
                <a:gridCol w="1522877">
                  <a:extLst>
                    <a:ext uri="{9D8B030D-6E8A-4147-A177-3AD203B41FA5}">
                      <a16:colId xmlns="" xmlns:a16="http://schemas.microsoft.com/office/drawing/2014/main" val="3954126432"/>
                    </a:ext>
                  </a:extLst>
                </a:gridCol>
                <a:gridCol w="2054124">
                  <a:extLst>
                    <a:ext uri="{9D8B030D-6E8A-4147-A177-3AD203B41FA5}">
                      <a16:colId xmlns="" xmlns:a16="http://schemas.microsoft.com/office/drawing/2014/main" val="2852631578"/>
                    </a:ext>
                  </a:extLst>
                </a:gridCol>
                <a:gridCol w="1629410">
                  <a:extLst>
                    <a:ext uri="{9D8B030D-6E8A-4147-A177-3AD203B41FA5}">
                      <a16:colId xmlns="" xmlns:a16="http://schemas.microsoft.com/office/drawing/2014/main" val="903840871"/>
                    </a:ext>
                  </a:extLst>
                </a:gridCol>
              </a:tblGrid>
              <a:tr h="370840">
                <a:tc>
                  <a:txBody>
                    <a:bodyPr/>
                    <a:lstStyle/>
                    <a:p>
                      <a:endParaRPr lang="en-US" sz="1050" dirty="0"/>
                    </a:p>
                  </a:txBody>
                  <a:tcPr/>
                </a:tc>
                <a:tc>
                  <a:txBody>
                    <a:bodyPr/>
                    <a:lstStyle/>
                    <a:p>
                      <a:pPr algn="ctr"/>
                      <a:r>
                        <a:rPr lang="en-US" sz="1050" b="1" kern="1200" dirty="0">
                          <a:solidFill>
                            <a:schemeClr val="lt1"/>
                          </a:solidFill>
                          <a:latin typeface="+mn-lt"/>
                          <a:ea typeface="+mn-ea"/>
                          <a:cs typeface="+mn-cs"/>
                        </a:rPr>
                        <a:t>Work plan </a:t>
                      </a:r>
                      <a:br>
                        <a:rPr lang="en-US" sz="1050" b="1" kern="1200" dirty="0">
                          <a:solidFill>
                            <a:schemeClr val="lt1"/>
                          </a:solidFill>
                          <a:latin typeface="+mn-lt"/>
                          <a:ea typeface="+mn-ea"/>
                          <a:cs typeface="+mn-cs"/>
                        </a:rPr>
                      </a:br>
                      <a:r>
                        <a:rPr lang="en-US" sz="1050" b="1" kern="1200" dirty="0">
                          <a:solidFill>
                            <a:schemeClr val="lt1"/>
                          </a:solidFill>
                          <a:latin typeface="+mn-lt"/>
                          <a:ea typeface="+mn-ea"/>
                          <a:cs typeface="+mn-cs"/>
                        </a:rPr>
                        <a:t>(exempt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Discussion paper (If applicable, the companion TP shall be embedded in the discussion paper)</a:t>
                      </a:r>
                    </a:p>
                  </a:txBody>
                  <a:tcPr/>
                </a:tc>
                <a:tc>
                  <a:txBody>
                    <a:bodyPr/>
                    <a:lstStyle/>
                    <a:p>
                      <a:pPr algn="ctr"/>
                      <a:r>
                        <a:rPr lang="en-US" sz="1050" b="1" kern="1200" dirty="0">
                          <a:solidFill>
                            <a:schemeClr val="lt1"/>
                          </a:solidFill>
                          <a:latin typeface="+mn-lt"/>
                          <a:ea typeface="+mn-ea"/>
                          <a:cs typeface="+mn-cs"/>
                        </a:rPr>
                        <a:t>Simulation results paper</a:t>
                      </a:r>
                    </a:p>
                  </a:txBody>
                  <a:tcPr/>
                </a:tc>
                <a:tc>
                  <a:txBody>
                    <a:bodyPr/>
                    <a:lstStyle/>
                    <a:p>
                      <a:pPr algn="ctr"/>
                      <a:r>
                        <a:rPr lang="en-US" sz="1050" b="1" kern="1200" dirty="0">
                          <a:solidFill>
                            <a:schemeClr val="lt1"/>
                          </a:solidFill>
                          <a:latin typeface="+mn-lt"/>
                          <a:ea typeface="+mn-ea"/>
                          <a:cs typeface="+mn-cs"/>
                        </a:rPr>
                        <a:t>Draft LS (If applicable, shall be embedded in the companion discussion paper)</a:t>
                      </a:r>
                    </a:p>
                  </a:txBody>
                  <a:tcPr/>
                </a:tc>
                <a:tc>
                  <a:txBody>
                    <a:bodyPr/>
                    <a:lstStyle/>
                    <a:p>
                      <a:pPr algn="ctr"/>
                      <a:r>
                        <a:rPr lang="en-US" sz="1050" b="1" kern="1200" dirty="0">
                          <a:solidFill>
                            <a:schemeClr val="lt1"/>
                          </a:solidFill>
                          <a:latin typeface="+mn-lt"/>
                          <a:ea typeface="+mn-ea"/>
                          <a:cs typeface="+mn-cs"/>
                        </a:rPr>
                        <a:t>Draft CR or CR or TP (in the case that a TS/TR is not yet under change control) </a:t>
                      </a:r>
                    </a:p>
                    <a:p>
                      <a:pPr algn="ctr"/>
                      <a:r>
                        <a:rPr lang="en-US" sz="1050" b="1" kern="1200" dirty="0">
                          <a:solidFill>
                            <a:schemeClr val="lt1"/>
                          </a:solidFill>
                          <a:latin typeface="+mn-lt"/>
                          <a:ea typeface="+mn-ea"/>
                          <a:cs typeface="+mn-cs"/>
                        </a:rPr>
                        <a:t>(TR/TS skeleton, updated TR/TS, and mirror CRs are 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Big CR approach</a:t>
                      </a:r>
                    </a:p>
                  </a:txBody>
                  <a:tcPr/>
                </a:tc>
                <a:extLst>
                  <a:ext uri="{0D108BD9-81ED-4DB2-BD59-A6C34878D82A}">
                    <a16:rowId xmlns="" xmlns:a16="http://schemas.microsoft.com/office/drawing/2014/main" val="4178362938"/>
                  </a:ext>
                </a:extLst>
              </a:tr>
              <a:tr h="370840">
                <a:tc>
                  <a:txBody>
                    <a:bodyPr/>
                    <a:lstStyle/>
                    <a:p>
                      <a:r>
                        <a:rPr lang="en-US" sz="1050" strike="sngStrike" dirty="0">
                          <a:solidFill>
                            <a:srgbClr val="FF0000"/>
                          </a:solidFill>
                        </a:rPr>
                        <a:t>Open R16 WIs whose Core Part is not completed yet or open R16 Perf. only WIs</a:t>
                      </a:r>
                    </a:p>
                  </a:txBody>
                  <a:tcPr/>
                </a:tc>
                <a:tc>
                  <a:txBody>
                    <a:bodyPr/>
                    <a:lstStyle/>
                    <a:p>
                      <a:r>
                        <a:rPr lang="en-US" sz="1050" strike="sngStrike" dirty="0">
                          <a:solidFill>
                            <a:srgbClr val="FF0000"/>
                          </a:solidFill>
                        </a:rPr>
                        <a:t>Encouraged for Perf Part if it has not started yet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effectLst/>
                        </a:rPr>
                        <a:t>1 per AI</a:t>
                      </a:r>
                    </a:p>
                    <a:p>
                      <a:endParaRPr lang="en-US" sz="1050" strike="sngStrike"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effectLst/>
                        </a:rPr>
                        <a:t>1 per AI</a:t>
                      </a:r>
                    </a:p>
                    <a:p>
                      <a:endParaRPr lang="en-US" sz="1050" strike="sngStrike"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effectLst/>
                        </a:rPr>
                        <a:t>1 per AI</a:t>
                      </a:r>
                    </a:p>
                    <a:p>
                      <a:endParaRPr lang="en-US" sz="1050" strike="sngStrike" dirty="0">
                        <a:solidFill>
                          <a:srgbClr val="FF0000"/>
                        </a:solidFill>
                      </a:endParaRPr>
                    </a:p>
                  </a:txBody>
                  <a:tcPr/>
                </a:tc>
                <a:tc>
                  <a:txBody>
                    <a:bodyPr/>
                    <a:lstStyle/>
                    <a:p>
                      <a:r>
                        <a:rPr lang="en-US" sz="1050" strike="sngStrike" dirty="0">
                          <a:solidFill>
                            <a:srgbClr val="FF0000"/>
                          </a:solidFill>
                        </a:rPr>
                        <a:t>1 per spec / AI / company</a:t>
                      </a:r>
                    </a:p>
                    <a:p>
                      <a:r>
                        <a:rPr lang="en-US" sz="1050" strike="sngStrike" dirty="0">
                          <a:solidFill>
                            <a:srgbClr val="FF0000"/>
                          </a:solidFill>
                        </a:rPr>
                        <a:t>No cap for formal CRs at the end of WI as per work plan</a:t>
                      </a:r>
                    </a:p>
                    <a:p>
                      <a:endParaRPr lang="en-US" sz="1050" strike="sngStrike"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rPr>
                        <a:t>Big</a:t>
                      </a:r>
                      <a:r>
                        <a:rPr lang="en-US" sz="1050" strike="sngStrike" baseline="0" dirty="0">
                          <a:solidFill>
                            <a:srgbClr val="FF0000"/>
                          </a:solidFill>
                        </a:rPr>
                        <a:t> CR approach adopted for R16 Perf Part that will start in August or later (slide 7)</a:t>
                      </a:r>
                      <a:endParaRPr lang="en-US" sz="1050" strike="sngStrike" dirty="0">
                        <a:solidFill>
                          <a:srgbClr val="FF0000"/>
                        </a:solidFill>
                      </a:endParaRPr>
                    </a:p>
                    <a:p>
                      <a:endParaRPr lang="en-US" sz="1050" strike="sngStrike" dirty="0">
                        <a:solidFill>
                          <a:srgbClr val="FF0000"/>
                        </a:solidFill>
                      </a:endParaRPr>
                    </a:p>
                  </a:txBody>
                  <a:tcPr/>
                </a:tc>
                <a:extLst>
                  <a:ext uri="{0D108BD9-81ED-4DB2-BD59-A6C34878D82A}">
                    <a16:rowId xmlns="" xmlns:a16="http://schemas.microsoft.com/office/drawing/2014/main" val="2742886335"/>
                  </a:ext>
                </a:extLst>
              </a:tr>
              <a:tr h="370840">
                <a:tc>
                  <a:txBody>
                    <a:bodyPr/>
                    <a:lstStyle/>
                    <a:p>
                      <a:r>
                        <a:rPr lang="en-US" sz="1050" dirty="0"/>
                        <a:t>R17 WI/SIs</a:t>
                      </a:r>
                    </a:p>
                  </a:txBody>
                  <a:tcPr/>
                </a:tc>
                <a:tc>
                  <a:txBody>
                    <a:bodyPr/>
                    <a:lstStyle/>
                    <a:p>
                      <a:pPr marL="0" indent="0">
                        <a:buFont typeface="Arial" panose="020B0604020202020204" pitchFamily="34" charset="0"/>
                        <a:buNone/>
                      </a:pPr>
                      <a:r>
                        <a:rPr lang="en-US" sz="1050" dirty="0"/>
                        <a:t>Required for non-spectrum WI/SIs</a:t>
                      </a:r>
                    </a:p>
                    <a:p>
                      <a:pPr marL="0" indent="0">
                        <a:buFont typeface="Arial" panose="020B0604020202020204" pitchFamily="34" charset="0"/>
                        <a:buNone/>
                      </a:pPr>
                      <a:endParaRPr lang="en-US" sz="1050" dirty="0"/>
                    </a:p>
                    <a:p>
                      <a:pPr marL="0" indent="0">
                        <a:buFont typeface="Arial" panose="020B0604020202020204" pitchFamily="34" charset="0"/>
                        <a:buNone/>
                      </a:pPr>
                      <a:r>
                        <a:rPr lang="en-US" sz="105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latin typeface="+mn-lt"/>
                          <a:ea typeface="+mn-ea"/>
                          <a:cs typeface="+mn-cs"/>
                        </a:rPr>
                        <a:t>Big CR approach applied for non-basket WIs (slide 6)</a:t>
                      </a:r>
                    </a:p>
                    <a:p>
                      <a:pPr marL="0" algn="l" defTabSz="914400" rtl="0" eaLnBrk="1" latinLnBrk="0" hangingPunct="1"/>
                      <a:endParaRPr lang="en-US" sz="1050" kern="1200" dirty="0">
                        <a:solidFill>
                          <a:schemeClr val="tx1"/>
                        </a:solidFill>
                        <a:latin typeface="+mn-lt"/>
                        <a:ea typeface="+mn-ea"/>
                        <a:cs typeface="+mn-cs"/>
                      </a:endParaRPr>
                    </a:p>
                  </a:txBody>
                  <a:tcPr/>
                </a:tc>
                <a:extLst>
                  <a:ext uri="{0D108BD9-81ED-4DB2-BD59-A6C34878D82A}">
                    <a16:rowId xmlns="" xmlns:a16="http://schemas.microsoft.com/office/drawing/2014/main" val="1114264420"/>
                  </a:ext>
                </a:extLst>
              </a:tr>
              <a:tr h="370840">
                <a:tc>
                  <a:txBody>
                    <a:bodyPr/>
                    <a:lstStyle/>
                    <a:p>
                      <a:r>
                        <a:rPr lang="en-US" sz="1050" dirty="0"/>
                        <a:t>Closed WIs which do not have dedicated maintenance agenda items, or TEIs</a:t>
                      </a:r>
                    </a:p>
                  </a:txBody>
                  <a:tcPr/>
                </a:tc>
                <a:tc>
                  <a:txBody>
                    <a:bodyPr/>
                    <a:lstStyle/>
                    <a:p>
                      <a:endParaRPr lang="en-US" sz="105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WI</a:t>
                      </a:r>
                      <a:endParaRPr lang="en-US" sz="1050" strike="sngStrike" dirty="0">
                        <a:solidFill>
                          <a:srgbClr val="FF0000"/>
                        </a:solidFill>
                        <a:effectLst/>
                      </a:endParaRP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 xmlns:a16="http://schemas.microsoft.com/office/drawing/2014/main" val="3239426698"/>
                  </a:ext>
                </a:extLst>
              </a:tr>
              <a:tr h="370840">
                <a:tc>
                  <a:txBody>
                    <a:bodyPr/>
                    <a:lstStyle/>
                    <a:p>
                      <a:r>
                        <a:rPr lang="en-US" sz="1050" dirty="0"/>
                        <a:t>Closed WIs or closed Core Part which have dedicated maintenance agenda items</a:t>
                      </a:r>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 xmlns:a16="http://schemas.microsoft.com/office/drawing/2014/main" val="1648653172"/>
                  </a:ext>
                </a:extLst>
              </a:tr>
            </a:tbl>
          </a:graphicData>
        </a:graphic>
      </p:graphicFrame>
    </p:spTree>
    <p:extLst>
      <p:ext uri="{BB962C8B-B14F-4D97-AF65-F5344CB8AC3E}">
        <p14:creationId xmlns:p14="http://schemas.microsoft.com/office/powerpoint/2010/main" val="2609101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CR Quality Control</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6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600" dirty="0"/>
              <a:t>Please read the following carefully. If still having questions, consult </a:t>
            </a:r>
            <a:r>
              <a:rPr lang="en-GB" sz="1600" strike="sngStrike" dirty="0">
                <a:solidFill>
                  <a:srgbClr val="FF0000"/>
                </a:solidFill>
              </a:rPr>
              <a:t>Kai-Erik</a:t>
            </a:r>
            <a:r>
              <a:rPr lang="en-GB" sz="1600" dirty="0">
                <a:solidFill>
                  <a:srgbClr val="FF0000"/>
                </a:solidFill>
              </a:rPr>
              <a:t> with MCC (Carolyn Taylor)</a:t>
            </a:r>
            <a:r>
              <a:rPr lang="en-GB" sz="1600" dirty="0"/>
              <a:t>.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668780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Big CR preparation</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3" indent="-342882">
              <a:spcBef>
                <a:spcPts val="0"/>
              </a:spcBef>
              <a:spcAft>
                <a:spcPts val="400"/>
              </a:spcAft>
              <a:buBlip>
                <a:blip r:embed="rId2"/>
              </a:buBlip>
            </a:pPr>
            <a:r>
              <a:rPr lang="en-GB" sz="1800" dirty="0">
                <a:cs typeface="+mn-cs"/>
              </a:rPr>
              <a:t>Compliance with the latest TS versions</a:t>
            </a:r>
          </a:p>
          <a:p>
            <a:pPr marL="685800" lvl="4">
              <a:lnSpc>
                <a:spcPct val="100000"/>
              </a:lnSpc>
              <a:spcBef>
                <a:spcPts val="0"/>
              </a:spcBef>
              <a:spcAft>
                <a:spcPts val="400"/>
              </a:spcAft>
            </a:pPr>
            <a:r>
              <a:rPr lang="en-GB" sz="1600" dirty="0"/>
              <a:t>After each RAN plenary meeting, the Draft Big CR, if needed, shall be updated based on the latest specification </a:t>
            </a:r>
            <a:r>
              <a:rPr lang="en-GB" sz="1600" dirty="0">
                <a:solidFill>
                  <a:srgbClr val="FF0000"/>
                </a:solidFill>
              </a:rPr>
              <a:t>by the CR author company and updated version submitted to the next RAN4 meeting</a:t>
            </a:r>
            <a:r>
              <a:rPr lang="en-GB" sz="1600" dirty="0"/>
              <a:t>.</a:t>
            </a:r>
          </a:p>
          <a:p>
            <a:pPr>
              <a:lnSpc>
                <a:spcPct val="100000"/>
              </a:lnSpc>
              <a:spcBef>
                <a:spcPts val="0"/>
              </a:spcBef>
              <a:spcAft>
                <a:spcPts val="400"/>
              </a:spcAft>
            </a:pPr>
            <a:r>
              <a:rPr lang="en-GB" sz="1800" dirty="0"/>
              <a:t>Big CR new clause numbering</a:t>
            </a:r>
          </a:p>
          <a:p>
            <a:pPr lvl="1">
              <a:lnSpc>
                <a:spcPct val="100000"/>
              </a:lnSpc>
              <a:spcBef>
                <a:spcPts val="0"/>
              </a:spcBef>
              <a:spcAft>
                <a:spcPts val="400"/>
              </a:spcAft>
            </a:pPr>
            <a:r>
              <a:rPr lang="en-US" sz="1600" dirty="0"/>
              <a:t>In order to avoid clause numbering overlap between different big CRs, special notations shall be used for the new clauses introduced in each Big CR. </a:t>
            </a:r>
          </a:p>
          <a:p>
            <a:pPr lvl="1">
              <a:lnSpc>
                <a:spcPct val="100000"/>
              </a:lnSpc>
              <a:spcBef>
                <a:spcPts val="0"/>
              </a:spcBef>
              <a:spcAft>
                <a:spcPts val="400"/>
              </a:spcAft>
            </a:pPr>
            <a:r>
              <a:rPr lang="en-US" sz="1600" dirty="0"/>
              <a:t>All new Clauses introduced in the Big CR shall be denoted as “X1”, “X2”, … with continuous numbering applied across the Big CR, e.g. </a:t>
            </a:r>
          </a:p>
          <a:p>
            <a:pPr lvl="2">
              <a:lnSpc>
                <a:spcPct val="100000"/>
              </a:lnSpc>
              <a:spcBef>
                <a:spcPts val="0"/>
              </a:spcBef>
              <a:spcAft>
                <a:spcPts val="400"/>
              </a:spcAft>
            </a:pPr>
            <a:r>
              <a:rPr lang="en-US" sz="1200" dirty="0"/>
              <a:t>4.1 Existing clause</a:t>
            </a:r>
          </a:p>
          <a:p>
            <a:pPr lvl="3">
              <a:lnSpc>
                <a:spcPct val="100000"/>
              </a:lnSpc>
              <a:spcBef>
                <a:spcPts val="0"/>
              </a:spcBef>
              <a:spcAft>
                <a:spcPts val="400"/>
              </a:spcAft>
            </a:pPr>
            <a:r>
              <a:rPr lang="en-US" sz="1000" dirty="0"/>
              <a:t>4.1.1 Existing clause</a:t>
            </a:r>
          </a:p>
          <a:p>
            <a:pPr lvl="3">
              <a:lnSpc>
                <a:spcPct val="100000"/>
              </a:lnSpc>
              <a:spcBef>
                <a:spcPts val="0"/>
              </a:spcBef>
              <a:spcAft>
                <a:spcPts val="400"/>
              </a:spcAft>
            </a:pPr>
            <a:r>
              <a:rPr lang="en-US" sz="1000" dirty="0"/>
              <a:t>4.1.X1 New clause</a:t>
            </a:r>
          </a:p>
          <a:p>
            <a:pPr lvl="3">
              <a:lnSpc>
                <a:spcPct val="100000"/>
              </a:lnSpc>
              <a:spcBef>
                <a:spcPts val="0"/>
              </a:spcBef>
              <a:spcAft>
                <a:spcPts val="400"/>
              </a:spcAft>
            </a:pPr>
            <a:r>
              <a:rPr lang="en-US" sz="1000" dirty="0"/>
              <a:t>4.1.X2 New clause</a:t>
            </a:r>
          </a:p>
          <a:p>
            <a:pPr lvl="2">
              <a:lnSpc>
                <a:spcPct val="100000"/>
              </a:lnSpc>
              <a:spcBef>
                <a:spcPts val="0"/>
              </a:spcBef>
              <a:spcAft>
                <a:spcPts val="400"/>
              </a:spcAft>
            </a:pPr>
            <a:r>
              <a:rPr lang="en-US" sz="1200" dirty="0"/>
              <a:t>4.X3 New clause</a:t>
            </a:r>
          </a:p>
          <a:p>
            <a:pPr lvl="1">
              <a:lnSpc>
                <a:spcPct val="100000"/>
              </a:lnSpc>
              <a:spcBef>
                <a:spcPts val="0"/>
              </a:spcBef>
              <a:spcAft>
                <a:spcPts val="400"/>
              </a:spcAft>
            </a:pPr>
            <a:r>
              <a:rPr lang="en-US" sz="1600" dirty="0"/>
              <a:t>The final clause numbers will be assigned by MCC during the CR implementation stage to ensure that specification uses continuous specification numbering</a:t>
            </a:r>
          </a:p>
        </p:txBody>
      </p:sp>
    </p:spTree>
    <p:extLst>
      <p:ext uri="{BB962C8B-B14F-4D97-AF65-F5344CB8AC3E}">
        <p14:creationId xmlns:p14="http://schemas.microsoft.com/office/powerpoint/2010/main" val="312528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88D9F3-1423-4F59-B29A-842CAEC90B93}"/>
              </a:ext>
            </a:extLst>
          </p:cNvPr>
          <p:cNvSpPr>
            <a:spLocks noGrp="1"/>
          </p:cNvSpPr>
          <p:nvPr>
            <p:ph type="title"/>
          </p:nvPr>
        </p:nvSpPr>
        <p:spPr/>
        <p:txBody>
          <a:bodyPr/>
          <a:lstStyle/>
          <a:p>
            <a:r>
              <a:rPr lang="en-US" strike="sngStrike" dirty="0">
                <a:solidFill>
                  <a:srgbClr val="FF0000"/>
                </a:solidFill>
              </a:rPr>
              <a:t>When to apply</a:t>
            </a:r>
          </a:p>
        </p:txBody>
      </p:sp>
      <p:sp>
        <p:nvSpPr>
          <p:cNvPr id="3" name="Content Placeholder 2">
            <a:extLst>
              <a:ext uri="{FF2B5EF4-FFF2-40B4-BE49-F238E27FC236}">
                <a16:creationId xmlns:a16="http://schemas.microsoft.com/office/drawing/2014/main" xmlns="" id="{5F8E31F3-AA8F-48D6-9B4B-77D080E81973}"/>
              </a:ext>
            </a:extLst>
          </p:cNvPr>
          <p:cNvSpPr>
            <a:spLocks noGrp="1"/>
          </p:cNvSpPr>
          <p:nvPr>
            <p:ph idx="1"/>
          </p:nvPr>
        </p:nvSpPr>
        <p:spPr/>
        <p:txBody>
          <a:bodyPr/>
          <a:lstStyle/>
          <a:p>
            <a:r>
              <a:rPr lang="en-US" strike="sngStrike" dirty="0">
                <a:solidFill>
                  <a:srgbClr val="FF0000"/>
                </a:solidFill>
              </a:rPr>
              <a:t>RAN4 leadership has decided to adopt the following measures starting from the Aug. RAN4 meeting, i.e. RAN4#96-e, with the goal to improve meeting efficiency</a:t>
            </a:r>
          </a:p>
        </p:txBody>
      </p:sp>
    </p:spTree>
    <p:extLst>
      <p:ext uri="{BB962C8B-B14F-4D97-AF65-F5344CB8AC3E}">
        <p14:creationId xmlns:p14="http://schemas.microsoft.com/office/powerpoint/2010/main" val="230407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SI/WI RAN4 Work Plans</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400" dirty="0"/>
              <a:t>For all </a:t>
            </a:r>
            <a:r>
              <a:rPr lang="en-US" sz="1400" strike="sngStrike" dirty="0">
                <a:solidFill>
                  <a:srgbClr val="FF0000"/>
                </a:solidFill>
              </a:rPr>
              <a:t>Rel-17 </a:t>
            </a:r>
            <a:r>
              <a:rPr lang="en-US" sz="1400" dirty="0"/>
              <a:t>non-spectrum SI/WIs </a:t>
            </a:r>
            <a:r>
              <a:rPr lang="en-US" sz="1400" strike="sngStrike" dirty="0">
                <a:solidFill>
                  <a:srgbClr val="FF0000"/>
                </a:solidFill>
              </a:rPr>
              <a:t>that are scheduled to start in Aug. 2020 or later</a:t>
            </a:r>
            <a:r>
              <a:rPr lang="en-US" sz="1400" dirty="0"/>
              <a:t>, SI/WI rapporteur shall provide RAN4 work plan for each of RF/RRM/Demod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200" dirty="0"/>
              <a:t>Work plan and scope of work for RF/RRM/Demod for each of the planned meetings (RAN4 impacts for RAN1/2/3-led R17 WI/SIs remain to be clarified in detail to facilitate accurate RAN4 TU estimation and RAN4 Chair</a:t>
            </a:r>
            <a:r>
              <a:rPr lang="en-US" sz="1200" strike="sngStrike" dirty="0">
                <a:solidFill>
                  <a:srgbClr val="FF0000"/>
                </a:solidFill>
              </a:rPr>
              <a:t>man</a:t>
            </a:r>
            <a:r>
              <a:rPr lang="en-US" sz="1200" dirty="0"/>
              <a:t>'s planning)</a:t>
            </a:r>
          </a:p>
          <a:p>
            <a:pPr marL="1257300" lvl="3" indent="-342900">
              <a:lnSpc>
                <a:spcPct val="100000"/>
              </a:lnSpc>
              <a:spcBef>
                <a:spcPts val="0"/>
              </a:spcBef>
              <a:spcAft>
                <a:spcPts val="400"/>
              </a:spcAft>
            </a:pPr>
            <a:r>
              <a:rPr lang="en-US" sz="1100" dirty="0"/>
              <a:t>This work plan can include topics to be handled in each meeting</a:t>
            </a:r>
          </a:p>
          <a:p>
            <a:pPr marL="800100" lvl="2" indent="-342900">
              <a:lnSpc>
                <a:spcPct val="100000"/>
              </a:lnSpc>
              <a:spcBef>
                <a:spcPts val="0"/>
              </a:spcBef>
              <a:spcAft>
                <a:spcPts val="400"/>
              </a:spcAft>
              <a:buAutoNum type="arabicParenR"/>
            </a:pPr>
            <a:r>
              <a:rPr lang="en-US" sz="1200" dirty="0"/>
              <a:t>Information on the start of the CR/TP preparation stage</a:t>
            </a:r>
          </a:p>
          <a:p>
            <a:pPr marL="800100" lvl="2" indent="-342900">
              <a:lnSpc>
                <a:spcPct val="100000"/>
              </a:lnSpc>
              <a:spcBef>
                <a:spcPts val="0"/>
              </a:spcBef>
              <a:spcAft>
                <a:spcPts val="400"/>
              </a:spcAft>
              <a:buAutoNum type="arabicParenR"/>
            </a:pPr>
            <a:r>
              <a:rPr lang="en-US" sz="12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1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200" dirty="0"/>
              <a:t>Simulation results collection work split </a:t>
            </a:r>
          </a:p>
          <a:p>
            <a:pPr marL="0" lvl="1" indent="176213">
              <a:lnSpc>
                <a:spcPct val="100000"/>
              </a:lnSpc>
              <a:spcBef>
                <a:spcPts val="0"/>
              </a:spcBef>
              <a:spcAft>
                <a:spcPts val="400"/>
              </a:spcAft>
              <a:buNone/>
            </a:pPr>
            <a:r>
              <a:rPr lang="en-US" sz="1400" dirty="0"/>
              <a:t>Notes: </a:t>
            </a:r>
          </a:p>
          <a:p>
            <a:pPr marL="685800" lvl="3">
              <a:lnSpc>
                <a:spcPct val="100000"/>
              </a:lnSpc>
              <a:spcBef>
                <a:spcPts val="0"/>
              </a:spcBef>
              <a:spcAft>
                <a:spcPts val="400"/>
              </a:spcAft>
            </a:pPr>
            <a:r>
              <a:rPr lang="en-US" sz="1400"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sz="1400"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sz="1400" dirty="0"/>
              <a:t>This work plan </a:t>
            </a:r>
            <a:r>
              <a:rPr lang="en-US" sz="1400" dirty="0" err="1"/>
              <a:t>tdoc</a:t>
            </a:r>
            <a:r>
              <a:rPr lang="en-US" sz="1400" dirty="0"/>
              <a:t> does not count toward quota</a:t>
            </a:r>
          </a:p>
          <a:p>
            <a:pPr marL="342900" lvl="2" indent="-342900">
              <a:lnSpc>
                <a:spcPct val="100000"/>
              </a:lnSpc>
              <a:spcBef>
                <a:spcPts val="0"/>
              </a:spcBef>
              <a:spcAft>
                <a:spcPts val="400"/>
              </a:spcAft>
            </a:pPr>
            <a:r>
              <a:rPr lang="en-US" sz="1400" dirty="0"/>
              <a:t>For all </a:t>
            </a:r>
            <a:r>
              <a:rPr lang="en-US" sz="1400" strike="sngStrike" dirty="0">
                <a:solidFill>
                  <a:srgbClr val="FF0000"/>
                </a:solidFill>
              </a:rPr>
              <a:t>Rel-17</a:t>
            </a:r>
            <a:r>
              <a:rPr lang="en-US" sz="1400" dirty="0"/>
              <a:t> spectrum SI/WIs </a:t>
            </a:r>
            <a:r>
              <a:rPr lang="en-US" sz="1400" strike="sngStrike" dirty="0">
                <a:solidFill>
                  <a:srgbClr val="FF0000"/>
                </a:solidFill>
              </a:rPr>
              <a:t>that are scheduled to start in Aug. 2020 or later</a:t>
            </a:r>
          </a:p>
          <a:p>
            <a:pPr marL="800100" lvl="3" indent="-342900">
              <a:lnSpc>
                <a:spcPct val="100000"/>
              </a:lnSpc>
              <a:spcBef>
                <a:spcPts val="0"/>
              </a:spcBef>
              <a:spcAft>
                <a:spcPts val="400"/>
              </a:spcAft>
            </a:pPr>
            <a:r>
              <a:rPr lang="en-US" sz="1400" dirty="0"/>
              <a:t>No work plan is required for basket </a:t>
            </a:r>
            <a:r>
              <a:rPr lang="en-US" sz="1400" dirty="0" err="1"/>
              <a:t>WIs.</a:t>
            </a:r>
            <a:r>
              <a:rPr lang="en-US" sz="1400" dirty="0"/>
              <a:t> </a:t>
            </a:r>
          </a:p>
          <a:p>
            <a:pPr marL="800100" lvl="3" indent="-342900">
              <a:lnSpc>
                <a:spcPct val="100000"/>
              </a:lnSpc>
              <a:spcBef>
                <a:spcPts val="0"/>
              </a:spcBef>
              <a:spcAft>
                <a:spcPts val="400"/>
              </a:spcAft>
            </a:pPr>
            <a:r>
              <a:rPr lang="en-US" sz="1400" dirty="0"/>
              <a:t>For other spectrum WI/SIs, a CR/TP work split among companies are highly encouraged to avoid duplicate efforts</a:t>
            </a:r>
          </a:p>
          <a:p>
            <a:pPr marL="342900" lvl="2" indent="-342900">
              <a:lnSpc>
                <a:spcPct val="100000"/>
              </a:lnSpc>
              <a:spcBef>
                <a:spcPts val="0"/>
              </a:spcBef>
              <a:spcAft>
                <a:spcPts val="400"/>
              </a:spcAft>
            </a:pPr>
            <a:r>
              <a:rPr lang="en-US" sz="1400" strike="sngStrike" dirty="0">
                <a:solidFill>
                  <a:srgbClr val="FF0000"/>
                </a:solidFill>
              </a:rPr>
              <a:t>For all open Rel-16 WIs with Perf part scheduled to start in Aug. 2020 or later </a:t>
            </a:r>
          </a:p>
          <a:p>
            <a:pPr marL="685800" lvl="3">
              <a:lnSpc>
                <a:spcPct val="100000"/>
              </a:lnSpc>
              <a:spcBef>
                <a:spcPts val="0"/>
              </a:spcBef>
              <a:spcAft>
                <a:spcPts val="400"/>
              </a:spcAft>
            </a:pPr>
            <a:r>
              <a:rPr lang="en-US" sz="1400" strike="sngStrike" dirty="0">
                <a:solidFill>
                  <a:srgbClr val="FF0000"/>
                </a:solidFill>
              </a:rPr>
              <a:t>Work plan approach and CR work split are encouraged for Perf. part</a:t>
            </a:r>
          </a:p>
          <a:p>
            <a:pPr marL="800100" lvl="3" indent="-342900">
              <a:lnSpc>
                <a:spcPct val="100000"/>
              </a:lnSpc>
              <a:spcBef>
                <a:spcPts val="0"/>
              </a:spcBef>
              <a:spcAft>
                <a:spcPts val="400"/>
              </a:spcAft>
            </a:pP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(1)</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400"/>
              </a:spcAft>
              <a:buBlip>
                <a:blip r:embed="rId2"/>
              </a:buBlip>
            </a:pPr>
            <a:r>
              <a:rPr lang="en-US" sz="1800" dirty="0">
                <a:cs typeface="+mn-cs"/>
              </a:rPr>
              <a:t>WFs</a:t>
            </a:r>
          </a:p>
          <a:p>
            <a:pPr marL="685800" lvl="3">
              <a:lnSpc>
                <a:spcPct val="100000"/>
              </a:lnSpc>
              <a:spcBef>
                <a:spcPts val="0"/>
              </a:spcBef>
              <a:spcAft>
                <a:spcPts val="400"/>
              </a:spcAft>
            </a:pPr>
            <a:r>
              <a:rPr lang="en-US" sz="1600" dirty="0"/>
              <a:t>WFs shall not be reserved/submitted before the meeting </a:t>
            </a:r>
          </a:p>
          <a:p>
            <a:pPr marL="685800" lvl="3">
              <a:lnSpc>
                <a:spcPct val="100000"/>
              </a:lnSpc>
              <a:spcBef>
                <a:spcPts val="0"/>
              </a:spcBef>
              <a:spcAft>
                <a:spcPts val="400"/>
              </a:spcAft>
            </a:pPr>
            <a:r>
              <a:rPr lang="en-US" sz="1600" dirty="0"/>
              <a:t>WFs will be assigned during the meeting by session chair</a:t>
            </a:r>
          </a:p>
          <a:p>
            <a:pPr marL="457200" lvl="3" indent="0">
              <a:lnSpc>
                <a:spcPct val="100000"/>
              </a:lnSpc>
              <a:spcBef>
                <a:spcPts val="0"/>
              </a:spcBef>
              <a:spcAft>
                <a:spcPts val="400"/>
              </a:spcAft>
              <a:buNone/>
            </a:pPr>
            <a:endParaRPr lang="en-US" sz="1600" dirty="0"/>
          </a:p>
          <a:p>
            <a:pPr>
              <a:lnSpc>
                <a:spcPct val="100000"/>
              </a:lnSpc>
              <a:spcBef>
                <a:spcPts val="0"/>
              </a:spcBef>
              <a:spcAft>
                <a:spcPts val="400"/>
              </a:spcAft>
            </a:pPr>
            <a:r>
              <a:rPr lang="en-US" sz="1800" dirty="0"/>
              <a:t>Discussion papers for open WIs/SIs</a:t>
            </a:r>
            <a:endParaRPr lang="en-US" sz="1600" dirty="0">
              <a:highlight>
                <a:srgbClr val="FFFF00"/>
              </a:highlight>
            </a:endParaRPr>
          </a:p>
          <a:p>
            <a:pPr marL="685800" lvl="3">
              <a:lnSpc>
                <a:spcPct val="110000"/>
              </a:lnSpc>
              <a:spcBef>
                <a:spcPts val="0"/>
              </a:spcBef>
              <a:spcAft>
                <a:spcPts val="400"/>
              </a:spcAft>
            </a:pPr>
            <a:r>
              <a:rPr lang="en-US" sz="1600" dirty="0"/>
              <a:t>Maximum one discussion paper per agenda item (AI) per company/organization. </a:t>
            </a:r>
          </a:p>
          <a:p>
            <a:pPr marL="685800" lvl="3">
              <a:lnSpc>
                <a:spcPct val="110000"/>
              </a:lnSpc>
              <a:spcBef>
                <a:spcPts val="0"/>
              </a:spcBef>
              <a:spcAft>
                <a:spcPts val="400"/>
              </a:spcAft>
            </a:pPr>
            <a:r>
              <a:rPr lang="en-US" sz="1600" strike="sngStrike" dirty="0">
                <a:solidFill>
                  <a:srgbClr val="FF0000"/>
                </a:solidFill>
              </a:rPr>
              <a:t>If a companion TP is proposed, the TP shall be included in the discussion paper (e.g., as Annex), i.e., no separate TP besides discussion paper</a:t>
            </a:r>
          </a:p>
          <a:p>
            <a:pPr marL="685800" lvl="3">
              <a:lnSpc>
                <a:spcPct val="110000"/>
              </a:lnSpc>
              <a:spcBef>
                <a:spcPts val="0"/>
              </a:spcBef>
              <a:spcAft>
                <a:spcPts val="400"/>
              </a:spcAft>
            </a:pPr>
            <a:endParaRPr lang="en-US" sz="1600" dirty="0"/>
          </a:p>
          <a:p>
            <a:pPr>
              <a:lnSpc>
                <a:spcPct val="100000"/>
              </a:lnSpc>
              <a:spcBef>
                <a:spcPts val="0"/>
              </a:spcBef>
              <a:spcAft>
                <a:spcPts val="400"/>
              </a:spcAft>
            </a:pPr>
            <a:r>
              <a:rPr lang="en-US" sz="1800" dirty="0"/>
              <a:t>Outgoing LSs (new LS or reply LS)</a:t>
            </a:r>
            <a:endParaRPr lang="en-US" sz="1600" dirty="0">
              <a:highlight>
                <a:srgbClr val="FFFF00"/>
              </a:highlight>
            </a:endParaRPr>
          </a:p>
          <a:p>
            <a:pPr marL="685800" lvl="3">
              <a:lnSpc>
                <a:spcPct val="110000"/>
              </a:lnSpc>
              <a:spcBef>
                <a:spcPts val="0"/>
              </a:spcBef>
              <a:spcAft>
                <a:spcPts val="400"/>
              </a:spcAft>
            </a:pPr>
            <a:r>
              <a:rPr lang="en-US" sz="1600" dirty="0"/>
              <a:t>Only one </a:t>
            </a:r>
            <a:r>
              <a:rPr lang="en-US" sz="1600" dirty="0" err="1"/>
              <a:t>tdoc</a:t>
            </a:r>
            <a:r>
              <a:rPr lang="en-US" sz="1600" dirty="0"/>
              <a:t>, either draft LS only or draft LS embedded in the discussion paper, is allowed.</a:t>
            </a:r>
          </a:p>
          <a:p>
            <a:pPr marL="685800" lvl="3">
              <a:lnSpc>
                <a:spcPct val="110000"/>
              </a:lnSpc>
              <a:spcBef>
                <a:spcPts val="0"/>
              </a:spcBef>
              <a:spcAft>
                <a:spcPts val="400"/>
              </a:spcAft>
            </a:pPr>
            <a:r>
              <a:rPr lang="en-US" sz="1600" dirty="0"/>
              <a:t>Final outgoing LS </a:t>
            </a:r>
            <a:r>
              <a:rPr lang="en-US" sz="1600" dirty="0" err="1"/>
              <a:t>tdocs</a:t>
            </a:r>
            <a:r>
              <a:rPr lang="en-US" sz="1600" dirty="0"/>
              <a:t> will be assigned during the meeting by session chair. </a:t>
            </a:r>
          </a:p>
          <a:p>
            <a:pPr marL="685800" lvl="3">
              <a:lnSpc>
                <a:spcPct val="110000"/>
              </a:lnSpc>
              <a:spcBef>
                <a:spcPts val="0"/>
              </a:spcBef>
              <a:spcAft>
                <a:spcPts val="400"/>
              </a:spcAft>
            </a:pPr>
            <a:r>
              <a:rPr lang="en-US" sz="16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3952078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(2)</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Simulation results papers</a:t>
            </a:r>
          </a:p>
          <a:p>
            <a:pPr marL="685800" lvl="3">
              <a:lnSpc>
                <a:spcPct val="110000"/>
              </a:lnSpc>
              <a:spcBef>
                <a:spcPts val="0"/>
              </a:spcBef>
              <a:spcAft>
                <a:spcPts val="400"/>
              </a:spcAft>
            </a:pPr>
            <a:r>
              <a:rPr lang="en-US" sz="1600" dirty="0"/>
              <a:t>Maximum one paper with simulation results per AI in addition</a:t>
            </a:r>
            <a:r>
              <a:rPr lang="en-US" sz="1600" strike="sngStrike" dirty="0">
                <a:solidFill>
                  <a:srgbClr val="FF0000"/>
                </a:solidFill>
              </a:rPr>
              <a:t>al</a:t>
            </a:r>
            <a:r>
              <a:rPr lang="en-US" sz="1600" dirty="0"/>
              <a:t> to discussion paper per company/organization</a:t>
            </a:r>
          </a:p>
          <a:p>
            <a:pPr marL="1143000" lvl="4">
              <a:lnSpc>
                <a:spcPct val="110000"/>
              </a:lnSpc>
              <a:spcBef>
                <a:spcPts val="0"/>
              </a:spcBef>
              <a:spcAft>
                <a:spcPts val="400"/>
              </a:spcAft>
            </a:pPr>
            <a:r>
              <a:rPr lang="en-US" altLang="zh-CN" sz="14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1400" dirty="0"/>
              <a:t>No online treatment on the dedicated simulation results </a:t>
            </a:r>
            <a:r>
              <a:rPr lang="en-US" altLang="zh-CN" sz="1400" dirty="0" err="1"/>
              <a:t>tdocs</a:t>
            </a:r>
            <a:r>
              <a:rPr lang="en-US" altLang="zh-CN" sz="1400" dirty="0"/>
              <a:t> (i.e., by default it will be "noted")</a:t>
            </a:r>
            <a:endParaRPr lang="en-US" sz="1400" dirty="0"/>
          </a:p>
          <a:p>
            <a:pPr marL="685800" lvl="3">
              <a:lnSpc>
                <a:spcPct val="110000"/>
              </a:lnSpc>
              <a:spcBef>
                <a:spcPts val="0"/>
              </a:spcBef>
              <a:spcAft>
                <a:spcPts val="400"/>
              </a:spcAft>
            </a:pPr>
            <a:r>
              <a:rPr lang="en-US" sz="1600" dirty="0" err="1"/>
              <a:t>Tdoc</a:t>
            </a:r>
            <a:r>
              <a:rPr lang="en-US" sz="16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1400" dirty="0"/>
              <a:t>Work split on simulation results collection will be included and updated in work plan</a:t>
            </a:r>
          </a:p>
          <a:p>
            <a:pPr marL="1200150" lvl="4" indent="-285750">
              <a:lnSpc>
                <a:spcPct val="110000"/>
              </a:lnSpc>
              <a:spcBef>
                <a:spcPts val="0"/>
              </a:spcBef>
              <a:spcAft>
                <a:spcPts val="400"/>
              </a:spcAft>
            </a:pPr>
            <a:r>
              <a:rPr lang="en-US" altLang="zh-CN" sz="1400" dirty="0"/>
              <a:t>The </a:t>
            </a:r>
            <a:r>
              <a:rPr lang="en-US" altLang="zh-CN" sz="1400" dirty="0" err="1"/>
              <a:t>tdocs</a:t>
            </a:r>
            <a:r>
              <a:rPr lang="en-US" altLang="zh-CN" sz="1400" dirty="0"/>
              <a:t> can be submitted during the meeting week </a:t>
            </a:r>
            <a:r>
              <a:rPr lang="en-US" altLang="zh-CN" sz="1400" strike="sngStrike" dirty="0">
                <a:solidFill>
                  <a:srgbClr val="FF0000"/>
                </a:solidFill>
              </a:rPr>
              <a:t>i.e.</a:t>
            </a:r>
            <a:r>
              <a:rPr lang="en-US" altLang="zh-CN" sz="1400" dirty="0"/>
              <a:t> no later than </a:t>
            </a:r>
            <a:r>
              <a:rPr lang="en-US" altLang="zh-CN" sz="1400" dirty="0">
                <a:solidFill>
                  <a:srgbClr val="FF0000"/>
                </a:solidFill>
              </a:rPr>
              <a:t>on the 3</a:t>
            </a:r>
            <a:r>
              <a:rPr lang="en-US" altLang="zh-CN" sz="1400" baseline="30000" dirty="0">
                <a:solidFill>
                  <a:srgbClr val="FF0000"/>
                </a:solidFill>
              </a:rPr>
              <a:t>rd</a:t>
            </a:r>
            <a:r>
              <a:rPr lang="en-US" altLang="zh-CN" sz="1400" dirty="0">
                <a:solidFill>
                  <a:srgbClr val="FF0000"/>
                </a:solidFill>
              </a:rPr>
              <a:t> day of the meeting</a:t>
            </a:r>
            <a:r>
              <a:rPr lang="en-US" altLang="zh-CN" sz="1400" dirty="0"/>
              <a:t> </a:t>
            </a:r>
            <a:r>
              <a:rPr lang="en-US" altLang="zh-CN" sz="1400" strike="sngStrike" dirty="0">
                <a:solidFill>
                  <a:srgbClr val="FF0000"/>
                </a:solidFill>
              </a:rPr>
              <a:t>Wednesday in the meeting week (the first week in the case of a two-week meeting)</a:t>
            </a:r>
            <a:r>
              <a:rPr lang="en-US" altLang="zh-CN" sz="1400" dirty="0"/>
              <a:t> (results updated after such deadline will not be reflected on the summary in that meeting )</a:t>
            </a:r>
          </a:p>
          <a:p>
            <a:pPr marL="1200150" lvl="4" indent="-285750">
              <a:lnSpc>
                <a:spcPct val="110000"/>
              </a:lnSpc>
              <a:spcBef>
                <a:spcPts val="0"/>
              </a:spcBef>
              <a:spcAft>
                <a:spcPts val="400"/>
              </a:spcAft>
            </a:pPr>
            <a:r>
              <a:rPr lang="en-US" altLang="zh-CN" sz="1400" dirty="0"/>
              <a:t>For </a:t>
            </a:r>
            <a:r>
              <a:rPr lang="en-US" altLang="zh-CN" sz="1400" dirty="0" err="1"/>
              <a:t>demod</a:t>
            </a:r>
            <a:r>
              <a:rPr lang="en-US" altLang="zh-CN" sz="1400" dirty="0"/>
              <a:t> and CSI reporting, maximum one summary </a:t>
            </a:r>
            <a:r>
              <a:rPr lang="en-US" altLang="zh-CN" sz="1400" dirty="0" err="1"/>
              <a:t>tdoc</a:t>
            </a:r>
            <a:r>
              <a:rPr lang="en-US" altLang="zh-CN" sz="1400" dirty="0"/>
              <a:t> per physical channel (for demodulation requirements) and per reporting content (for CSI requirements)</a:t>
            </a:r>
          </a:p>
          <a:p>
            <a:pPr marL="1200150" lvl="4" indent="-285750">
              <a:lnSpc>
                <a:spcPct val="110000"/>
              </a:lnSpc>
              <a:spcBef>
                <a:spcPts val="0"/>
              </a:spcBef>
              <a:spcAft>
                <a:spcPts val="400"/>
              </a:spcAft>
            </a:pPr>
            <a:endParaRPr lang="en-US" sz="1400" dirty="0">
              <a:solidFill>
                <a:srgbClr val="00B0F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70257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(3)</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err="1"/>
              <a:t>Tdocs</a:t>
            </a:r>
            <a:r>
              <a:rPr lang="en-US" sz="1800" dirty="0"/>
              <a:t> for closed WIs, which do not have dedicated maintenance agenda items, or TEIs</a:t>
            </a:r>
          </a:p>
          <a:p>
            <a:pPr marL="685800" lvl="3">
              <a:lnSpc>
                <a:spcPct val="110000"/>
              </a:lnSpc>
              <a:spcBef>
                <a:spcPts val="0"/>
              </a:spcBef>
              <a:spcAft>
                <a:spcPts val="400"/>
              </a:spcAft>
            </a:pPr>
            <a:r>
              <a:rPr lang="en-US" sz="1600" dirty="0"/>
              <a:t>Maximum one discussion paper per WI per company/organization</a:t>
            </a:r>
            <a:endParaRPr lang="en-US" sz="1600" dirty="0">
              <a:highlight>
                <a:srgbClr val="FFFF00"/>
              </a:highlight>
            </a:endParaRPr>
          </a:p>
          <a:p>
            <a:pPr marL="685800" lvl="3">
              <a:lnSpc>
                <a:spcPct val="110000"/>
              </a:lnSpc>
              <a:spcBef>
                <a:spcPts val="0"/>
              </a:spcBef>
              <a:spcAft>
                <a:spcPts val="400"/>
              </a:spcAft>
            </a:pPr>
            <a:r>
              <a:rPr lang="en-US" sz="1600" dirty="0"/>
              <a:t>No limit on the number of non-editorial CRs as along as the CRs are to make essential correction. Additional restrictions for selected AIs may be applied subject to RAN4 Chair decision.</a:t>
            </a:r>
          </a:p>
          <a:p>
            <a:pPr marL="914400" lvl="4" indent="0">
              <a:lnSpc>
                <a:spcPct val="110000"/>
              </a:lnSpc>
              <a:spcBef>
                <a:spcPts val="0"/>
              </a:spcBef>
              <a:spcAft>
                <a:spcPts val="400"/>
              </a:spcAft>
              <a:buNone/>
            </a:pPr>
            <a:endParaRPr lang="en-US" sz="1400" dirty="0"/>
          </a:p>
          <a:p>
            <a:pPr>
              <a:lnSpc>
                <a:spcPct val="100000"/>
              </a:lnSpc>
              <a:spcBef>
                <a:spcPts val="0"/>
              </a:spcBef>
              <a:spcAft>
                <a:spcPts val="400"/>
              </a:spcAft>
            </a:pPr>
            <a:r>
              <a:rPr lang="en-US" sz="1800" dirty="0" err="1"/>
              <a:t>Tdocs</a:t>
            </a:r>
            <a:r>
              <a:rPr lang="en-US" sz="1800" dirty="0"/>
              <a:t> for closed WIs or closed Core Part of ongoing WIs, which have dedicated maintenance agenda items</a:t>
            </a:r>
          </a:p>
          <a:p>
            <a:pPr marL="685800" lvl="3">
              <a:lnSpc>
                <a:spcPct val="110000"/>
              </a:lnSpc>
              <a:spcBef>
                <a:spcPts val="0"/>
              </a:spcBef>
              <a:spcAft>
                <a:spcPts val="400"/>
              </a:spcAft>
            </a:pPr>
            <a:r>
              <a:rPr lang="en-US" sz="1600" dirty="0"/>
              <a:t>Maximum one discussion paper </a:t>
            </a:r>
            <a:r>
              <a:rPr lang="it-IT" sz="1600" dirty="0"/>
              <a:t>per AI per company/organization</a:t>
            </a:r>
          </a:p>
          <a:p>
            <a:pPr marL="685800" lvl="3">
              <a:lnSpc>
                <a:spcPct val="110000"/>
              </a:lnSpc>
              <a:spcBef>
                <a:spcPts val="0"/>
              </a:spcBef>
              <a:spcAft>
                <a:spcPts val="400"/>
              </a:spcAft>
            </a:pPr>
            <a:r>
              <a:rPr lang="en-US" sz="1600" dirty="0"/>
              <a:t>No limit on the number of non-editorial CRs as along as the CRs are to make essential corrections. Additional restrictions for selected AIs may be applied subject to RAN4 Chair decision.</a:t>
            </a:r>
          </a:p>
          <a:p>
            <a:pPr marL="457200" lvl="3" indent="0">
              <a:lnSpc>
                <a:spcPct val="110000"/>
              </a:lnSpc>
              <a:spcBef>
                <a:spcPts val="0"/>
              </a:spcBef>
              <a:spcAft>
                <a:spcPts val="400"/>
              </a:spcAft>
              <a:buNone/>
            </a:pPr>
            <a:endParaRPr lang="en-US" sz="1000" dirty="0">
              <a:solidFill>
                <a:srgbClr val="C0000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875879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CR Handling for R17 WIs (except Basket WIs)</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dirty="0"/>
              <a:t>General</a:t>
            </a:r>
          </a:p>
          <a:p>
            <a:pPr marL="685800" lvl="2">
              <a:lnSpc>
                <a:spcPct val="100000"/>
              </a:lnSpc>
              <a:spcBef>
                <a:spcPts val="0"/>
              </a:spcBef>
              <a:spcAft>
                <a:spcPts val="400"/>
              </a:spcAft>
            </a:pPr>
            <a:r>
              <a:rPr lang="en-GB" sz="1600" dirty="0"/>
              <a:t>CRs shall not be submitted during early phase of non-spectrum WI (i.e., no CRs before </a:t>
            </a:r>
            <a:r>
              <a:rPr lang="en-US" sz="1600" dirty="0"/>
              <a:t>the start of the CR/TP preparation stage as agreed in the RAN4 work plan in Slide </a:t>
            </a:r>
            <a:r>
              <a:rPr lang="en-US" sz="1600" dirty="0">
                <a:solidFill>
                  <a:srgbClr val="FF0000"/>
                </a:solidFill>
              </a:rPr>
              <a:t>2</a:t>
            </a:r>
            <a:r>
              <a:rPr lang="en-US" sz="1600" dirty="0"/>
              <a:t>)</a:t>
            </a:r>
            <a:endParaRPr lang="en-GB" sz="1600" dirty="0"/>
          </a:p>
          <a:p>
            <a:pPr marL="685800" lvl="2">
              <a:lnSpc>
                <a:spcPct val="100000"/>
              </a:lnSpc>
              <a:spcBef>
                <a:spcPts val="0"/>
              </a:spcBef>
              <a:spcAft>
                <a:spcPts val="400"/>
              </a:spcAft>
            </a:pPr>
            <a:r>
              <a:rPr lang="en-GB" sz="1600" dirty="0"/>
              <a:t>Companies are encouraged to discuss and agree on the </a:t>
            </a:r>
            <a:r>
              <a:rPr lang="en-US" sz="1600" dirty="0"/>
              <a:t>CR work split, which should at least include Big CR split. It is also allowed if companies want to further split the work under each Big CR</a:t>
            </a:r>
            <a:r>
              <a:rPr lang="en-GB" sz="1600" dirty="0" smtClean="0"/>
              <a:t>.</a:t>
            </a:r>
          </a:p>
          <a:p>
            <a:pPr marL="685800" lvl="2">
              <a:lnSpc>
                <a:spcPct val="100000"/>
              </a:lnSpc>
              <a:spcBef>
                <a:spcPts val="0"/>
              </a:spcBef>
              <a:spcAft>
                <a:spcPts val="400"/>
              </a:spcAft>
            </a:pPr>
            <a:r>
              <a:rPr lang="en-US" altLang="zh-CN" sz="1600" dirty="0" smtClean="0">
                <a:solidFill>
                  <a:srgbClr val="FF0000"/>
                </a:solidFill>
              </a:rPr>
              <a:t>P</a:t>
            </a:r>
            <a:r>
              <a:rPr lang="en-US" sz="1600" dirty="0" smtClean="0">
                <a:solidFill>
                  <a:srgbClr val="FF0000"/>
                </a:solidFill>
              </a:rPr>
              <a:t>lease </a:t>
            </a:r>
            <a:r>
              <a:rPr lang="en-US" sz="1600" dirty="0">
                <a:solidFill>
                  <a:srgbClr val="FF0000"/>
                </a:solidFill>
              </a:rPr>
              <a:t>use title starting with "Big CRs …”or "Draft Big CR" when you reserve a </a:t>
            </a:r>
            <a:r>
              <a:rPr lang="en-US" sz="1600" dirty="0" err="1">
                <a:solidFill>
                  <a:srgbClr val="FF0000"/>
                </a:solidFill>
              </a:rPr>
              <a:t>Tdoc</a:t>
            </a:r>
            <a:r>
              <a:rPr lang="en-US" sz="1600" dirty="0">
                <a:solidFill>
                  <a:srgbClr val="FF0000"/>
                </a:solidFill>
              </a:rPr>
              <a:t> number for a big CRs to facilitate work of MCC.</a:t>
            </a:r>
            <a:endParaRPr lang="en-GB" sz="1600" dirty="0" smtClean="0">
              <a:solidFill>
                <a:srgbClr val="FF0000"/>
              </a:solidFill>
            </a:endParaRPr>
          </a:p>
          <a:p>
            <a:pPr marL="0" lvl="1" indent="0">
              <a:lnSpc>
                <a:spcPct val="100000"/>
              </a:lnSpc>
              <a:spcBef>
                <a:spcPts val="0"/>
              </a:spcBef>
              <a:spcAft>
                <a:spcPts val="400"/>
              </a:spcAft>
              <a:buNone/>
            </a:pPr>
            <a:r>
              <a:rPr lang="en-GB" sz="2000" dirty="0" smtClean="0"/>
              <a:t>   </a:t>
            </a:r>
            <a:r>
              <a:rPr lang="en-US" sz="1800" dirty="0" smtClean="0"/>
              <a:t>Big </a:t>
            </a:r>
            <a:r>
              <a:rPr lang="en-US" sz="1800" dirty="0"/>
              <a:t>CR approach is adopted. </a:t>
            </a:r>
          </a:p>
          <a:p>
            <a:pPr marL="685800" lvl="2">
              <a:lnSpc>
                <a:spcPct val="110000"/>
              </a:lnSpc>
              <a:spcBef>
                <a:spcPts val="0"/>
              </a:spcBef>
              <a:spcAft>
                <a:spcPts val="400"/>
              </a:spcAft>
            </a:pPr>
            <a:r>
              <a:rPr lang="en-US" sz="16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6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400" dirty="0"/>
              <a:t>Draft CR shall be based on the latest version of big Draft CR.</a:t>
            </a:r>
          </a:p>
          <a:p>
            <a:pPr marL="685800" lvl="2">
              <a:lnSpc>
                <a:spcPct val="110000"/>
              </a:lnSpc>
              <a:spcBef>
                <a:spcPts val="0"/>
              </a:spcBef>
              <a:spcAft>
                <a:spcPts val="400"/>
              </a:spcAft>
            </a:pPr>
            <a:r>
              <a:rPr lang="en-GB" sz="16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400" dirty="0"/>
              <a:t>After each RAN plenary meeting, the big Draft CR, if needed, shall be updated based on the latest specification.</a:t>
            </a:r>
          </a:p>
          <a:p>
            <a:pPr marL="685800" lvl="2">
              <a:lnSpc>
                <a:spcPct val="110000"/>
              </a:lnSpc>
              <a:spcBef>
                <a:spcPts val="0"/>
              </a:spcBef>
              <a:spcAft>
                <a:spcPts val="400"/>
              </a:spcAft>
            </a:pPr>
            <a:r>
              <a:rPr lang="en-GB" sz="1600" dirty="0"/>
              <a:t>Towards the end of the WI, formal CRs will be provided by the sourcing company of big Draft CR</a:t>
            </a:r>
            <a:r>
              <a:rPr lang="en-US" sz="1600" strike="sngStrike" dirty="0"/>
              <a:t> </a:t>
            </a:r>
          </a:p>
          <a:p>
            <a:pPr marL="685800" lvl="2">
              <a:lnSpc>
                <a:spcPct val="110000"/>
              </a:lnSpc>
              <a:spcBef>
                <a:spcPts val="0"/>
              </a:spcBef>
              <a:spcAft>
                <a:spcPts val="400"/>
              </a:spcAft>
            </a:pPr>
            <a:endParaRPr lang="en-US" sz="105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111890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CR Handling for R16 Perf Part that will start in Aug. or later</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400"/>
              </a:spcAft>
            </a:pPr>
            <a:r>
              <a:rPr lang="en-GB" sz="1800" strike="sngStrike" dirty="0">
                <a:solidFill>
                  <a:srgbClr val="FF0000"/>
                </a:solidFill>
              </a:rPr>
              <a:t>General</a:t>
            </a:r>
          </a:p>
          <a:p>
            <a:pPr marL="685800" lvl="2" indent="-228600" eaLnBrk="1" hangingPunct="1">
              <a:lnSpc>
                <a:spcPct val="100000"/>
              </a:lnSpc>
              <a:spcBef>
                <a:spcPts val="0"/>
              </a:spcBef>
              <a:spcAft>
                <a:spcPts val="400"/>
              </a:spcAft>
              <a:buFont typeface="Arial" panose="020B0604020202020204" pitchFamily="34" charset="0"/>
              <a:buChar char="•"/>
            </a:pPr>
            <a:r>
              <a:rPr lang="en-US" sz="1800" strike="sngStrike" kern="1200" dirty="0">
                <a:solidFill>
                  <a:srgbClr val="FF0000"/>
                </a:solidFill>
                <a:latin typeface="+mn-lt"/>
                <a:ea typeface="+mn-ea"/>
                <a:cs typeface="+mn-cs"/>
              </a:rPr>
              <a:t>Companies are encouraged to discuss and agree on the CR work split which should at least include Big CR split. It is also allowed if companies want to further split the work under each Big CR.</a:t>
            </a:r>
          </a:p>
          <a:p>
            <a:pPr marL="0" lvl="1" indent="0">
              <a:lnSpc>
                <a:spcPct val="100000"/>
              </a:lnSpc>
              <a:spcBef>
                <a:spcPts val="0"/>
              </a:spcBef>
              <a:spcAft>
                <a:spcPts val="400"/>
              </a:spcAft>
              <a:buNone/>
            </a:pPr>
            <a:r>
              <a:rPr lang="en-GB" sz="2800" strike="sngStrike" dirty="0">
                <a:solidFill>
                  <a:srgbClr val="FF0000"/>
                </a:solidFill>
              </a:rPr>
              <a:t>   </a:t>
            </a:r>
            <a:endParaRPr lang="en-GB" sz="1400" strike="sngStrike" dirty="0">
              <a:solidFill>
                <a:srgbClr val="FF0000"/>
              </a:solidFill>
              <a:highlight>
                <a:srgbClr val="FFFF00"/>
              </a:highlight>
            </a:endParaRPr>
          </a:p>
          <a:p>
            <a:pPr>
              <a:lnSpc>
                <a:spcPct val="100000"/>
              </a:lnSpc>
              <a:spcBef>
                <a:spcPts val="0"/>
              </a:spcBef>
              <a:spcAft>
                <a:spcPts val="400"/>
              </a:spcAft>
            </a:pPr>
            <a:r>
              <a:rPr lang="en-US" sz="1800" strike="sngStrike" dirty="0">
                <a:solidFill>
                  <a:srgbClr val="FF0000"/>
                </a:solidFill>
              </a:rPr>
              <a:t>The big CR approach as shown on page 6 is adopted</a:t>
            </a:r>
          </a:p>
          <a:p>
            <a:pPr marL="685800" lvl="2" indent="-228600" eaLnBrk="1" hangingPunct="1">
              <a:spcBef>
                <a:spcPts val="0"/>
              </a:spcBef>
              <a:spcAft>
                <a:spcPts val="400"/>
              </a:spcAft>
              <a:buFont typeface="Arial" panose="020B0604020202020204" pitchFamily="34" charset="0"/>
              <a:buChar char="•"/>
            </a:pPr>
            <a:r>
              <a:rPr lang="en-US" sz="1800" strike="sngStrike" kern="1200" dirty="0">
                <a:solidFill>
                  <a:srgbClr val="FF0000"/>
                </a:solidFill>
                <a:latin typeface="+mn-lt"/>
                <a:ea typeface="+mn-ea"/>
                <a:cs typeface="+mn-cs"/>
              </a:rPr>
              <a:t>In the event that the CR split, or work split including test cases split, was already agreed, the usual CR approach can continue to be used, i.e. companies submit individual CRs per the work split agreement.</a:t>
            </a:r>
          </a:p>
          <a:p>
            <a:pPr marL="0" indent="0">
              <a:buNone/>
            </a:pPr>
            <a:endParaRPr lang="ru-RU" strike="sngStrike" dirty="0">
              <a:solidFill>
                <a:srgbClr val="FF0000"/>
              </a:solidFill>
            </a:endParaRPr>
          </a:p>
        </p:txBody>
      </p:sp>
    </p:spTree>
    <p:extLst>
      <p:ext uri="{BB962C8B-B14F-4D97-AF65-F5344CB8AC3E}">
        <p14:creationId xmlns:p14="http://schemas.microsoft.com/office/powerpoint/2010/main" val="1650931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CR Handling for R16 open WIs (except R16 Perf Part that will start in Aug. or later)</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strike="sngStrike" dirty="0">
                <a:solidFill>
                  <a:srgbClr val="FF0000"/>
                </a:solidFill>
              </a:rPr>
              <a:t>General</a:t>
            </a:r>
          </a:p>
          <a:p>
            <a:pPr marL="685800" lvl="2">
              <a:lnSpc>
                <a:spcPct val="100000"/>
              </a:lnSpc>
              <a:spcBef>
                <a:spcPts val="0"/>
              </a:spcBef>
              <a:spcAft>
                <a:spcPts val="400"/>
              </a:spcAft>
            </a:pPr>
            <a:r>
              <a:rPr lang="en-GB" sz="1600" strike="sngStrike" dirty="0">
                <a:solidFill>
                  <a:srgbClr val="FF0000"/>
                </a:solidFill>
              </a:rPr>
              <a:t>If useful, companies are encouraged to discuss and agree on the CR/TP topic split for Perf Part to avoid duplicate efforts</a:t>
            </a:r>
          </a:p>
          <a:p>
            <a:pPr lvl="2">
              <a:lnSpc>
                <a:spcPct val="100000"/>
              </a:lnSpc>
              <a:spcBef>
                <a:spcPts val="0"/>
              </a:spcBef>
              <a:spcAft>
                <a:spcPts val="400"/>
              </a:spcAft>
            </a:pPr>
            <a:endParaRPr lang="en-GB" sz="1100" strike="sngStrike" dirty="0">
              <a:solidFill>
                <a:srgbClr val="FF0000"/>
              </a:solidFill>
              <a:highlight>
                <a:srgbClr val="FFFF00"/>
              </a:highlight>
            </a:endParaRPr>
          </a:p>
          <a:p>
            <a:pPr>
              <a:lnSpc>
                <a:spcPct val="100000"/>
              </a:lnSpc>
              <a:spcBef>
                <a:spcPts val="0"/>
              </a:spcBef>
              <a:spcAft>
                <a:spcPts val="400"/>
              </a:spcAft>
            </a:pPr>
            <a:r>
              <a:rPr lang="en-US" sz="1800" strike="sngStrike" dirty="0">
                <a:solidFill>
                  <a:srgbClr val="FF0000"/>
                </a:solidFill>
              </a:rPr>
              <a:t>Current CR approach is still used with CR cap</a:t>
            </a:r>
          </a:p>
          <a:p>
            <a:pPr marL="685800" lvl="2">
              <a:lnSpc>
                <a:spcPct val="110000"/>
              </a:lnSpc>
              <a:spcBef>
                <a:spcPts val="0"/>
              </a:spcBef>
              <a:spcAft>
                <a:spcPts val="400"/>
              </a:spcAft>
            </a:pPr>
            <a:r>
              <a:rPr lang="en-GB" sz="1600" strike="sngStrike" dirty="0">
                <a:solidFill>
                  <a:srgbClr val="FF0000"/>
                </a:solidFill>
              </a:rPr>
              <a:t>Maximum one Draft CR or CR (but not both) </a:t>
            </a:r>
            <a:r>
              <a:rPr lang="en-US" sz="1600" strike="sngStrike" dirty="0">
                <a:solidFill>
                  <a:srgbClr val="FF0000"/>
                </a:solidFill>
              </a:rPr>
              <a:t>or TP (in the case that a TS/TR is not yet under change control) </a:t>
            </a:r>
            <a:r>
              <a:rPr lang="en-GB" sz="1600" strike="sngStrike" dirty="0">
                <a:solidFill>
                  <a:srgbClr val="FF0000"/>
                </a:solidFill>
              </a:rPr>
              <a:t>per specification per AI per company/organization. Such cap does not apply to Mirror CRs. </a:t>
            </a:r>
          </a:p>
          <a:p>
            <a:pPr marL="0" indent="0">
              <a:buNone/>
            </a:pPr>
            <a:endParaRPr lang="ru-RU" sz="1800" strike="sngStrike" dirty="0">
              <a:solidFill>
                <a:srgbClr val="FF0000"/>
              </a:solidFill>
            </a:endParaRPr>
          </a:p>
        </p:txBody>
      </p:sp>
    </p:spTree>
    <p:extLst>
      <p:ext uri="{BB962C8B-B14F-4D97-AF65-F5344CB8AC3E}">
        <p14:creationId xmlns:p14="http://schemas.microsoft.com/office/powerpoint/2010/main" val="284254921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B11F7D-8635-4780-BD85-ADEC64483EAD}">
  <ds:schemaRefs>
    <ds:schemaRef ds:uri="http://schemas.microsoft.com/sharepoint/v3/contenttype/forms"/>
  </ds:schemaRefs>
</ds:datastoreItem>
</file>

<file path=customXml/itemProps2.xml><?xml version="1.0" encoding="utf-8"?>
<ds:datastoreItem xmlns:ds="http://schemas.openxmlformats.org/officeDocument/2006/customXml" ds:itemID="{CFDB0B6A-25BA-4E71-A957-D4E50ACACCA7}">
  <ds:schemaRefs>
    <ds:schemaRef ds:uri="http://purl.org/dc/terms/"/>
    <ds:schemaRef ds:uri="http://schemas.microsoft.com/office/infopath/2007/PartnerControls"/>
    <ds:schemaRef ds:uri="http://www.w3.org/XML/1998/namespace"/>
    <ds:schemaRef ds:uri="http://schemas.microsoft.com/office/2006/metadata/properties"/>
    <ds:schemaRef ds:uri="http://schemas.microsoft.com/office/2006/documentManagement/types"/>
    <ds:schemaRef ds:uri="http://purl.org/dc/dcmitype/"/>
    <ds:schemaRef ds:uri="23d77754-4ccc-4c57-9291-cab09e81894a"/>
    <ds:schemaRef ds:uri="a915fe38-2618-47b6-8303-829fb71466d5"/>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9710</TotalTime>
  <Words>2066</Words>
  <Application>Microsoft Office PowerPoint</Application>
  <PresentationFormat>宽屏</PresentationFormat>
  <Paragraphs>157</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微软雅黑</vt:lpstr>
      <vt:lpstr>Arial</vt:lpstr>
      <vt:lpstr>Arial Black</vt:lpstr>
      <vt:lpstr>Calibri</vt:lpstr>
      <vt:lpstr>3gpp</vt:lpstr>
      <vt:lpstr>RAN4 Meeting  Efficiency Improvements</vt:lpstr>
      <vt:lpstr>When to apply</vt:lpstr>
      <vt:lpstr>SI/WI RAN4 Work Plans</vt:lpstr>
      <vt:lpstr>Tdoc Submission (1)</vt:lpstr>
      <vt:lpstr>Tdoc Submission (2)</vt:lpstr>
      <vt:lpstr>Tdoc Submission (3)</vt:lpstr>
      <vt:lpstr>CR Handling for R17 WIs (except Basket WIs)</vt:lpstr>
      <vt:lpstr>CR Handling for R16 Perf Part that will start in Aug. or later</vt:lpstr>
      <vt:lpstr>CR Handling for R16 open WIs (except R16 Perf Part that will start in Aug. or later)</vt:lpstr>
      <vt:lpstr>Maintenance CR Handling</vt:lpstr>
      <vt:lpstr>Tdoc Cap Summary</vt:lpstr>
      <vt:lpstr>CR Quality Control</vt:lpstr>
      <vt:lpstr>Big CR preparation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Huawei, Xizeng Dai</cp:lastModifiedBy>
  <cp:revision>103</cp:revision>
  <dcterms:created xsi:type="dcterms:W3CDTF">2020-03-19T13:43:04Z</dcterms:created>
  <dcterms:modified xsi:type="dcterms:W3CDTF">2021-08-06T04:57:43Z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y fmtid="{D5CDD505-2E9C-101B-9397-08002B2CF9AE}" pid="10" name="_2015_ms_pID_725343">
    <vt:lpwstr>(3)Gg6xm2ltbCYZ+Bcwi3GtERRDOl4gbne7VhX982ccYDCQmfVZcdKlBgdEN0MttjoxpJfpf+c1
Yf9qCfqpddzQd+nB/CjEeONlQLpDFtgyghfBjdiTOh+he16oGfqCvtltNQIkY+tFQn9N66b2
SAwTsY9H/9ioDdKxcXsss5vpRL+HW/RfJoC9DS+gmTj9vdI+vCLWY+J6uP8Uk3lH0au6X9Vz
dnn3hR3qO9iVK9/3ah</vt:lpwstr>
  </property>
  <property fmtid="{D5CDD505-2E9C-101B-9397-08002B2CF9AE}" pid="11" name="_2015_ms_pID_7253431">
    <vt:lpwstr>j+o6bGERjo9K3Lng/8aa96grt88KYcWaUZ2AsvIMzfLf5GYLxGbOig
n8lZQKPmuaTZUGlSs2Y9CzPbiyD0e4PLWnUTJMior/Vhf2bRUOXuYTVxZEu58cPfDdqrbG3D
Oc2FaLD/M2DINnQUBBw9473DPWKLS53/m4Pt/JsED4dSLuX+KvksxkLXX+7PtCfodvZerdtj
hbvqzvszcCF0Bwm6+wbd9DAwWvhQkhYDmTs+</vt:lpwstr>
  </property>
  <property fmtid="{D5CDD505-2E9C-101B-9397-08002B2CF9AE}" pid="12" name="_2015_ms_pID_7253432">
    <vt:lpwstr>IQ==</vt:lpwstr>
  </property>
</Properties>
</file>