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6"/>
  </p:notesMasterIdLst>
  <p:handoutMasterIdLst>
    <p:handoutMasterId r:id="rId7"/>
  </p:handoutMasterIdLst>
  <p:sldIdLst>
    <p:sldId id="928" r:id="rId5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CC00CC"/>
    <a:srgbClr val="0000FF"/>
    <a:srgbClr val="2A6EA8"/>
    <a:srgbClr val="FFCC00"/>
    <a:srgbClr val="B1D254"/>
    <a:srgbClr val="72732F"/>
    <a:srgbClr val="C6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65" autoAdjust="0"/>
    <p:restoredTop sz="95806" autoAdjust="0"/>
  </p:normalViewPr>
  <p:slideViewPr>
    <p:cSldViewPr snapToGrid="0">
      <p:cViewPr varScale="1">
        <p:scale>
          <a:sx n="119" d="100"/>
          <a:sy n="119" d="100"/>
        </p:scale>
        <p:origin x="54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2217"/>
            <a:ext cx="9263641" cy="461351"/>
          </a:xfrm>
        </p:spPr>
        <p:txBody>
          <a:bodyPr/>
          <a:lstStyle/>
          <a:p>
            <a:r>
              <a:rPr lang="en-US" b="1" dirty="0" smtClean="0"/>
              <a:t>RAN4#100-e Main session GTW schedule</a:t>
            </a:r>
            <a:r>
              <a:rPr lang="en-US" dirty="0" smtClean="0"/>
              <a:t> </a:t>
            </a:r>
            <a:endParaRPr lang="ru-RU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1120835"/>
              </p:ext>
            </p:extLst>
          </p:nvPr>
        </p:nvGraphicFramePr>
        <p:xfrm>
          <a:off x="328969" y="640402"/>
          <a:ext cx="11573206" cy="278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7181"/>
                <a:gridCol w="7006122"/>
                <a:gridCol w="1409903"/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Week 1 (03:00</a:t>
                      </a:r>
                      <a:r>
                        <a:rPr lang="en-US" altLang="zh-CN" sz="900" b="1" kern="1200" baseline="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- 06:00</a:t>
                      </a: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UTC)</a:t>
                      </a:r>
                      <a:endParaRPr lang="zh-CN" altLang="zh-CN" sz="900" b="1" kern="1200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0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17</a:t>
                      </a:r>
                      <a:r>
                        <a:rPr lang="en-US" altLang="zh-CN" sz="900" kern="1200" baseline="30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Tuesday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WI/SIs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be closed by Sept or Dec 2021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altLang="zh-CN" sz="900" dirty="0" smtClean="0">
                          <a:solidFill>
                            <a:srgbClr val="72AF2F"/>
                          </a:solidFill>
                        </a:rPr>
                        <a:t>Vice</a:t>
                      </a:r>
                      <a:r>
                        <a:rPr lang="en-US" altLang="zh-CN" sz="900" baseline="0" dirty="0" smtClean="0">
                          <a:solidFill>
                            <a:srgbClr val="72AF2F"/>
                          </a:solidFill>
                        </a:rPr>
                        <a:t> Chair elections and other announcement (RAN4 joint session)</a:t>
                      </a:r>
                      <a:endParaRPr lang="zh-CN" altLang="en-US" sz="900" dirty="0">
                        <a:solidFill>
                          <a:srgbClr val="72AF2F"/>
                        </a:solidFill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[100-e][143]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FS_NR_eff_BW_util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#2, #3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[100-e][145] FS_NR_600MHz_ext: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[100-e][108] NR_6GHz_unlic_EU: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#1 band plan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18</a:t>
                      </a:r>
                      <a:r>
                        <a:rPr lang="en-US" altLang="zh-CN" sz="900" kern="1200" baseline="30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Wednesday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WI/SIs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be closed by Sept or Dec 2021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[100-e][146] FS_NR_PC2_UE_FDD: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#1-1, #1-2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[100-e][119] NR_HPUE_PC1_5_PC2: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#1-1, #1-2, #2-1, #3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19</a:t>
                      </a:r>
                      <a:r>
                        <a:rPr lang="en-US" altLang="zh-CN" sz="900" kern="1200" baseline="300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 Thursday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[100-e][131]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NR_TxD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#2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[100-e][127] NR_RF_FR1_enh_Part_1_HPUE_ULMIMO: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#2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 (PC2 intra-band NC UL CA), #3 (CA+MIMO)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Checking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 point (check if there is any potential agreement for [143], [145], [108])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20</a:t>
                      </a:r>
                      <a:r>
                        <a:rPr lang="en-US" altLang="zh-CN" sz="900" kern="1200" baseline="300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Friday</a:t>
                      </a: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[100-e][129] NR_RF_FR2_req_enh2_Part_1: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#2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CA CBM), #3 (UL CA), #4 (DL CA), #5 (DC)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150min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Checking point (check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 if there is any potential agreement for [146], [119])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979294"/>
              </p:ext>
            </p:extLst>
          </p:nvPr>
        </p:nvGraphicFramePr>
        <p:xfrm>
          <a:off x="328969" y="3478854"/>
          <a:ext cx="11573206" cy="324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6231"/>
                <a:gridCol w="6987072"/>
                <a:gridCol w="1409903"/>
              </a:tblGrid>
              <a:tr h="175313">
                <a:tc gridSpan="3"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Week 2 (12:00 </a:t>
                      </a:r>
                      <a:r>
                        <a:rPr lang="en-US" altLang="zh-CN" sz="900" b="1" kern="1200" baseline="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– 15:00 </a:t>
                      </a: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UTC)</a:t>
                      </a:r>
                      <a:endParaRPr lang="zh-CN" altLang="zh-CN" sz="900" b="1" kern="1200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75313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23</a:t>
                      </a:r>
                      <a:r>
                        <a:rPr lang="en-US" altLang="zh-CN" sz="900" kern="1200" baseline="30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rd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Monday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[100-e][130] NR_RF_FR2_req_enh2_Part_2: #1 #2, #3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[100-e][140]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NR_cov_enh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#1-1, #1-2,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 #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1-6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24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Tuesday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[100-e][137] NR_ext_to_71GHz_Part_1: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#2 (system parameters)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[100-e][138] NR_ext_to_71GHz_Part_2: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#1-1, #1-7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25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Wednesday</a:t>
                      </a: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[100-e][132] NR_HST_FR2_enh: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#2-1, #2-2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[100-e][142] </a:t>
                      </a:r>
                      <a:r>
                        <a:rPr lang="en-US" altLang="zh-CN" sz="900" kern="1200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: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#4, #6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[100-e][134] NRSL_enh_Part_1: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#2-2, #2-3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26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Thursday</a:t>
                      </a: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[100-e][121] NR_PC2_SUL_CA: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#1, #2</a:t>
                      </a:r>
                      <a:endParaRPr lang="en-US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[100-e][127] NR_RF_FR1_enh_Part_1_HPUE_ULMIMO: 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#4 (SCC dropping)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[100-e][126] NR_FR2_FWA_Bn259_Bn257_Bn258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</a:t>
                      </a:r>
                      <a:endParaRPr lang="en-US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28050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27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Friday</a:t>
                      </a: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Extended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topics.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Return to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150min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192498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Celebration of RAN4 100 meeting (RAN4 joint session)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23d77754-4ccc-4c57-9291-cab09e81894a"/>
    <ds:schemaRef ds:uri="http://schemas.microsoft.com/office/2006/documentManagement/types"/>
    <ds:schemaRef ds:uri="a915fe38-2618-47b6-8303-829fb71466d5"/>
    <ds:schemaRef ds:uri="http://www.w3.org/XML/1998/namespace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335681</TotalTime>
  <Words>412</Words>
  <Application>Microsoft Office PowerPoint</Application>
  <PresentationFormat>宽屏</PresentationFormat>
  <Paragraphs>62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RAN4#100-e Main session GTW schedule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Xizeng Dai</cp:lastModifiedBy>
  <cp:revision>711</cp:revision>
  <cp:lastPrinted>2016-09-15T08:31:35Z</cp:lastPrinted>
  <dcterms:created xsi:type="dcterms:W3CDTF">2009-11-27T05:15:11Z</dcterms:created>
  <dcterms:modified xsi:type="dcterms:W3CDTF">2021-08-23T16:42:47Z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(3)boA4aSl9mcNlnZnay2/StPzTJC3xb9Y15xf2TZ+o/6XRli2xOC483AtPpcZNU2IvLxvOTH1x
+xm+hivIh0JgqVePXmvEWiG3jN4RwrOSoHhNjnEYBqn3rblp5Fp/D1dxo+ApW6iQ+XB5AV0f
9Z4emGfvFoqwBT9JUSnqvH9aQ4mduI7sGv9BjvRSmW5ff5u5/JZz4KakiaWRiK7ln9Xo8+Uk
B3G56xIIl4b8rrU68m</vt:lpwstr>
  </property>
  <property fmtid="{D5CDD505-2E9C-101B-9397-08002B2CF9AE}" pid="16" name="_2015_ms_pID_7253431">
    <vt:lpwstr>ThiOk312pF/DXrUIuoMj4+lk9xgCqN5OqVOfs6zgb0cOm4Hnf0WG8S
qPymuFm2yP2J/ZfU3Iz1HY0oFIMYTs44g0vYrOXPMaCy92Fyi+H6MX4QuYDPSrdEE5tWRmIH
JwzmKGrMy1rEvZYetfMJDl2sBbDkB5RkAa/gpSV0H/ffqI+3tjVIsluZtkd6DKVqGZifHOmi
muc0sjG2EPI11xmA6pA+UiEwWCwarTqLxyyw</vt:lpwstr>
  </property>
  <property fmtid="{D5CDD505-2E9C-101B-9397-08002B2CF9AE}" pid="17" name="_2015_ms_pID_7253432">
    <vt:lpwstr>Uw==</vt:lpwstr>
  </property>
</Properties>
</file>