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  <p:sldMasterId id="2147483661" r:id="rId5"/>
    <p:sldMasterId id="2147483672" r:id="rId6"/>
  </p:sldMasterIdLst>
  <p:sldIdLst>
    <p:sldId id="266" r:id="rId7"/>
  </p:sldIdLst>
  <p:sldSz cx="12192000" cy="6858000"/>
  <p:notesSz cx="6858000" cy="9144000"/>
  <p:embeddedFontLst>
    <p:embeddedFont>
      <p:font typeface="等线" panose="02010600030101010101" pitchFamily="2" charset="-122"/>
      <p:regular r:id="rId8"/>
    </p:embeddedFont>
    <p:embeddedFont>
      <p:font typeface="等线 Light" panose="02010600030101010101" pitchFamily="2" charset="-122"/>
      <p:regular r:id="rId9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1D41D5"/>
    <a:srgbClr val="4F0FBD"/>
    <a:srgbClr val="81D2CC"/>
    <a:srgbClr val="9ED6CF"/>
    <a:srgbClr val="BF7552"/>
    <a:srgbClr val="AF6444"/>
    <a:srgbClr val="81E5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1" d="100"/>
          <a:sy n="151" d="100"/>
        </p:scale>
        <p:origin x="55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o Centonza" userId="99789639-f878-4260-8b9d-245b978f4995" providerId="ADAL" clId="{C68F2D2C-7B3C-47B9-96E0-BA4848405F36}"/>
    <pc:docChg chg="modSld">
      <pc:chgData name="Angelo Centonza" userId="99789639-f878-4260-8b9d-245b978f4995" providerId="ADAL" clId="{C68F2D2C-7B3C-47B9-96E0-BA4848405F36}" dt="2022-05-13T16:05:06.663" v="0" actId="14100"/>
      <pc:docMkLst>
        <pc:docMk/>
      </pc:docMkLst>
      <pc:sldChg chg="modSp mod">
        <pc:chgData name="Angelo Centonza" userId="99789639-f878-4260-8b9d-245b978f4995" providerId="ADAL" clId="{C68F2D2C-7B3C-47B9-96E0-BA4848405F36}" dt="2022-05-13T16:05:06.663" v="0" actId="14100"/>
        <pc:sldMkLst>
          <pc:docMk/>
          <pc:sldMk cId="2547556909" sldId="266"/>
        </pc:sldMkLst>
        <pc:spChg chg="mod">
          <ac:chgData name="Angelo Centonza" userId="99789639-f878-4260-8b9d-245b978f4995" providerId="ADAL" clId="{C68F2D2C-7B3C-47B9-96E0-BA4848405F36}" dt="2022-05-13T16:05:06.663" v="0" actId="14100"/>
          <ac:spMkLst>
            <pc:docMk/>
            <pc:sldMk cId="2547556909" sldId="266"/>
            <ac:spMk id="6" creationId="{F1CB4D9B-02FF-4EE8-908D-F1EF113A530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w5x_9KEogM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C65A2F-7B5A-47C4-B50F-6D1F4C4F0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RAN3 Song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957293-4FA2-428C-AACE-5FAB6B982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9493"/>
            <a:ext cx="10515600" cy="4351338"/>
          </a:xfrm>
        </p:spPr>
        <p:txBody>
          <a:bodyPr/>
          <a:lstStyle/>
          <a:p>
            <a:r>
              <a:rPr lang="en-US" dirty="0"/>
              <a:t>RAN3 is the best working group in the world</a:t>
            </a:r>
          </a:p>
          <a:p>
            <a:pPr lvl="1"/>
            <a:r>
              <a:rPr lang="en-US" dirty="0"/>
              <a:t>All other working groups are run by </a:t>
            </a:r>
            <a:r>
              <a:rPr lang="en-US" strike="sngStrike" dirty="0"/>
              <a:t>little girls* </a:t>
            </a:r>
            <a:r>
              <a:rPr lang="en-US" dirty="0"/>
              <a:t>little dwarfs</a:t>
            </a:r>
          </a:p>
          <a:p>
            <a:r>
              <a:rPr lang="en-US" dirty="0"/>
              <a:t>RAN3 is the best producer of CRs</a:t>
            </a:r>
          </a:p>
          <a:p>
            <a:pPr lvl="1"/>
            <a:r>
              <a:rPr lang="en-US" dirty="0"/>
              <a:t>All other working groups produce inferior CRs</a:t>
            </a:r>
          </a:p>
          <a:p>
            <a:r>
              <a:rPr lang="en-US" dirty="0"/>
              <a:t>RAN3 can convince you with its beautiful LSs</a:t>
            </a:r>
          </a:p>
          <a:p>
            <a:pPr lvl="1"/>
            <a:r>
              <a:rPr lang="en-US" dirty="0"/>
              <a:t>All other working groups have no convincing LSs</a:t>
            </a:r>
          </a:p>
          <a:p>
            <a:r>
              <a:rPr lang="en-US" dirty="0"/>
              <a:t>RAN3 wishes you all a good end of Rel17</a:t>
            </a:r>
          </a:p>
          <a:p>
            <a:pPr lvl="1"/>
            <a:r>
              <a:rPr lang="en-US" dirty="0"/>
              <a:t>Rel18 surely will be full of excellent things</a:t>
            </a:r>
            <a:endParaRPr lang="es-ES" dirty="0"/>
          </a:p>
          <a:p>
            <a:pPr lvl="1"/>
            <a:endParaRPr lang="es-ES" dirty="0"/>
          </a:p>
          <a:p>
            <a:pPr marL="0" indent="0">
              <a:buNone/>
            </a:pPr>
            <a:r>
              <a:rPr lang="en-US" sz="1400" dirty="0"/>
              <a:t>* Non inclusive language has been removed</a:t>
            </a:r>
            <a:endParaRPr lang="es-E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CB4D9B-02FF-4EE8-908D-F1EF113A5306}"/>
              </a:ext>
            </a:extLst>
          </p:cNvPr>
          <p:cNvSpPr txBox="1"/>
          <p:nvPr/>
        </p:nvSpPr>
        <p:spPr>
          <a:xfrm>
            <a:off x="707271" y="5845087"/>
            <a:ext cx="9457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Music can be </a:t>
            </a:r>
            <a:r>
              <a:rPr lang="es-ES" dirty="0" err="1"/>
              <a:t>found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  <a:p>
            <a:r>
              <a:rPr lang="en-US" dirty="0">
                <a:hlinkClick r:id="rId2"/>
              </a:rPr>
              <a:t>https://youtu.be/w5x_9KEogM8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7556909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E9551B3FDDA24EBF0A209BAAD637CA" ma:contentTypeVersion="17" ma:contentTypeDescription="Create a new document." ma:contentTypeScope="" ma:versionID="e095ca369c297b516c2edc3b4e4eed57">
  <xsd:schema xmlns:xsd="http://www.w3.org/2001/XMLSchema" xmlns:xs="http://www.w3.org/2001/XMLSchema" xmlns:p="http://schemas.microsoft.com/office/2006/metadata/properties" xmlns:ns1="http://schemas.microsoft.com/sharepoint/v3" xmlns:ns2="2f282d3b-eb4a-4b09-b61f-b9593442e286" xmlns:ns3="9b239327-9e80-40e4-b1b7-4394fed77a33" targetNamespace="http://schemas.microsoft.com/office/2006/metadata/properties" ma:root="true" ma:fieldsID="718a2c12685b6f0600d082f95b142e57" ns1:_="" ns2:_="" ns3:_="">
    <xsd:import namespace="http://schemas.microsoft.com/sharepoint/v3"/>
    <xsd:import namespace="2f282d3b-eb4a-4b09-b61f-b9593442e286"/>
    <xsd:import namespace="9b239327-9e80-40e4-b1b7-4394fed77a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_Flow_SignoffStatu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82d3b-eb4a-4b09-b61f-b9593442e2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8" nillable="true" ma:displayName="Sign-off status" ma:internalName="Sign_x002d_off_x0020_status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39327-9e80-40e4-b1b7-4394fed77a3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Flow_SignoffStatus xmlns="2f282d3b-eb4a-4b09-b61f-b9593442e286" xsi:nil="true"/>
  </documentManagement>
</p:properties>
</file>

<file path=customXml/itemProps1.xml><?xml version="1.0" encoding="utf-8"?>
<ds:datastoreItem xmlns:ds="http://schemas.openxmlformats.org/officeDocument/2006/customXml" ds:itemID="{B20F86BA-07D7-4843-9766-3EB3374246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3A4EB6-7C26-4F06-A69D-56413ABC372C}">
  <ds:schemaRefs>
    <ds:schemaRef ds:uri="2f282d3b-eb4a-4b09-b61f-b9593442e286"/>
    <ds:schemaRef ds:uri="9b239327-9e80-40e4-b1b7-4394fed77a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3B24933-37FB-4619-993C-EDD34C8532CB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http://schemas.microsoft.com/sharepoint/v3"/>
    <ds:schemaRef ds:uri="9b239327-9e80-40e4-b1b7-4394fed77a33"/>
    <ds:schemaRef ds:uri="2f282d3b-eb4a-4b09-b61f-b9593442e28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等线 Light</vt:lpstr>
      <vt:lpstr>等线</vt:lpstr>
      <vt:lpstr>Arial</vt:lpstr>
      <vt:lpstr>Template​​</vt:lpstr>
      <vt:lpstr>自定义设计方案</vt:lpstr>
      <vt:lpstr>1_Office 主题​​</vt:lpstr>
      <vt:lpstr>RAN3 Song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Completeness</dc:title>
  <dc:creator>man zhang</dc:creator>
  <cp:lastModifiedBy>Ericsson User</cp:lastModifiedBy>
  <cp:revision>3</cp:revision>
  <dcterms:created xsi:type="dcterms:W3CDTF">2022-04-05T13:19:00Z</dcterms:created>
  <dcterms:modified xsi:type="dcterms:W3CDTF">2022-05-13T16:05:17Z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2052-11.8.2.9022</vt:lpwstr>
  </property>
  <property fmtid="{D5CDD505-2E9C-101B-9397-08002B2CF9AE}" pid="3" name="ContentTypeId">
    <vt:lpwstr>0x010100F3E9551B3FDDA24EBF0A209BAAD637CA</vt:lpwstr>
  </property>
</Properties>
</file>