
<file path=[Content_Types].xml><?xml version="1.0" encoding="utf-8"?>
<Types xmlns="http://schemas.openxmlformats.org/package/2006/content-types">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1" r:id="rId3"/>
    <p:sldMasterId id="2147483672" r:id="rId4"/>
  </p:sldMasterIdLst>
  <p:sldIdLst>
    <p:sldId id="256" r:id="rId5"/>
    <p:sldId id="261" r:id="rId6"/>
    <p:sldId id="258" r:id="rId7"/>
    <p:sldId id="260" r:id="rId8"/>
    <p:sldId id="262" r:id="rId9"/>
    <p:sldId id="266" r:id="rId10"/>
  </p:sldIdLst>
  <p:sldSz cx="12192000" cy="6858000"/>
  <p:notesSz cx="6858000" cy="9144000"/>
  <p:embeddedFontLst>
    <p:embeddedFont>
      <p:font typeface="等线" panose="02010600030101010101" charset="-122"/>
      <p:regular r:id="rId14"/>
    </p:embeddedFont>
    <p:embeddedFont>
      <p:font typeface="Ravali" panose="02000000000000000000" pitchFamily="2" charset="0"/>
      <p:italic r:id="rId15"/>
    </p:embeddedFont>
    <p:embeddedFont>
      <p:font typeface="Palace Script MT" panose="030303020206070C0B05" charset="0"/>
      <p:italic r:id="rId16"/>
    </p:embeddedFont>
    <p:embeddedFont>
      <p:font typeface="spotcookie-regular" panose="02000000000000000000" pitchFamily="2" charset="0"/>
      <p:regular r:id="rId17"/>
    </p:embeddedFont>
    <p:embeddedFont>
      <p:font typeface="Sylfaen" panose="010A0502050306030303" charset="0"/>
      <p:regular r:id="rId18"/>
    </p:embeddedFont>
    <p:embeddedFont>
      <p:font typeface="Freestyle Script" panose="030804020302050B0404" charset="0"/>
      <p:regular r:id="rId19"/>
    </p:embeddedFont>
    <p:embeddedFont>
      <p:font typeface="等线 Light" panose="02010600030101010101" charset="-122"/>
      <p:regular r:id="rId20"/>
    </p:embeddedFont>
    <p:embeddedFont>
      <p:font typeface="华文细黑" panose="02010600040101010101" charset="-122"/>
      <p:regular r:id="rId21"/>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D41D5"/>
    <a:srgbClr val="4F0FBD"/>
    <a:srgbClr val="81D2CC"/>
    <a:srgbClr val="9ED6CF"/>
    <a:srgbClr val="BF7552"/>
    <a:srgbClr val="AF6444"/>
    <a:srgbClr val="81E5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80" d="100"/>
          <a:sy n="80" d="100"/>
        </p:scale>
        <p:origin x="48" y="13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slide" Target="slides/slide1.xml"/><Relationship Id="rId4" Type="http://schemas.openxmlformats.org/officeDocument/2006/relationships/slideMaster" Target="slideMasters/slideMaster3.xml"/><Relationship Id="rId3" Type="http://schemas.openxmlformats.org/officeDocument/2006/relationships/slideMaster" Target="slideMasters/slideMaster2.xml"/><Relationship Id="rId21" Type="http://schemas.openxmlformats.org/officeDocument/2006/relationships/font" Target="fonts/font8.fntdata"/><Relationship Id="rId20" Type="http://schemas.openxmlformats.org/officeDocument/2006/relationships/font" Target="fonts/font7.fntdata"/><Relationship Id="rId2" Type="http://schemas.openxmlformats.org/officeDocument/2006/relationships/theme" Target="theme/theme1.xml"/><Relationship Id="rId19" Type="http://schemas.openxmlformats.org/officeDocument/2006/relationships/font" Target="fonts/font6.fntdata"/><Relationship Id="rId18" Type="http://schemas.openxmlformats.org/officeDocument/2006/relationships/font" Target="fonts/font5.fntdata"/><Relationship Id="rId17" Type="http://schemas.openxmlformats.org/officeDocument/2006/relationships/font" Target="fonts/font4.fntdata"/><Relationship Id="rId16" Type="http://schemas.openxmlformats.org/officeDocument/2006/relationships/font" Target="fonts/font3.fntdata"/><Relationship Id="rId15" Type="http://schemas.openxmlformats.org/officeDocument/2006/relationships/font" Target="fonts/font2.fntdata"/><Relationship Id="rId14" Type="http://schemas.openxmlformats.org/officeDocument/2006/relationships/font" Target="fonts/font1.fntdata"/><Relationship Id="rId13" Type="http://schemas.openxmlformats.org/officeDocument/2006/relationships/tableStyles" Target="tableStyles.xml"/><Relationship Id="rId12" Type="http://schemas.openxmlformats.org/officeDocument/2006/relationships/viewProps" Target="viewProps.xml"/><Relationship Id="rId11" Type="http://schemas.openxmlformats.org/officeDocument/2006/relationships/presProps" Target="presProps.xml"/><Relationship Id="rId10" Type="http://schemas.openxmlformats.org/officeDocument/2006/relationships/slide" Target="slides/slide6.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emplate 1">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9F026978-E08B-4646-9C8F-C74832564572}"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636C736-1F48-4358-AEBD-278DC4C4208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9F026978-E08B-4646-9C8F-C74832564572}"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636C736-1F48-4358-AEBD-278DC4C4208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9F026978-E08B-4646-9C8F-C74832564572}"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636C736-1F48-4358-AEBD-278DC4C4208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B14C8572-9F4C-46CF-B4AF-D7BA60B42E76}"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D6B1BFB1-EAF1-4051-A0D3-C64F3CA1C54B}"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B14C8572-9F4C-46CF-B4AF-D7BA60B42E76}"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D6B1BFB1-EAF1-4051-A0D3-C64F3CA1C54B}"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B14C8572-9F4C-46CF-B4AF-D7BA60B42E76}"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D6B1BFB1-EAF1-4051-A0D3-C64F3CA1C54B}"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B14C8572-9F4C-46CF-B4AF-D7BA60B42E76}"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D6B1BFB1-EAF1-4051-A0D3-C64F3CA1C54B}"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B14C8572-9F4C-46CF-B4AF-D7BA60B42E76}" type="datetimeFigureOut">
              <a:rPr lang="zh-CN" altLang="en-US" smtClean="0"/>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D6B1BFB1-EAF1-4051-A0D3-C64F3CA1C54B}"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B14C8572-9F4C-46CF-B4AF-D7BA60B42E76}"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D6B1BFB1-EAF1-4051-A0D3-C64F3CA1C54B}"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B14C8572-9F4C-46CF-B4AF-D7BA60B42E76}"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D6B1BFB1-EAF1-4051-A0D3-C64F3CA1C54B}"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9F026978-E08B-4646-9C8F-C74832564572}"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636C736-1F48-4358-AEBD-278DC4C4208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B14C8572-9F4C-46CF-B4AF-D7BA60B42E76}"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D6B1BFB1-EAF1-4051-A0D3-C64F3CA1C54B}"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B14C8572-9F4C-46CF-B4AF-D7BA60B42E76}"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D6B1BFB1-EAF1-4051-A0D3-C64F3CA1C54B}" type="slidenum">
              <a:rPr lang="zh-CN" altLang="en-US" smtClean="0"/>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B14C8572-9F4C-46CF-B4AF-D7BA60B42E76}"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D6B1BFB1-EAF1-4051-A0D3-C64F3CA1C54B}" type="slidenum">
              <a:rPr lang="zh-CN" altLang="en-US" smtClean="0"/>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9F026978-E08B-4646-9C8F-C7483256457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636C736-1F48-4358-AEBD-278DC4C42089}" type="slidenum">
              <a:rPr lang="zh-CN" altLang="en-US" smtClean="0"/>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9F026978-E08B-4646-9C8F-C7483256457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636C736-1F48-4358-AEBD-278DC4C42089}" type="slidenum">
              <a:rPr lang="zh-CN" altLang="en-US" smtClean="0"/>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9F026978-E08B-4646-9C8F-C7483256457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636C736-1F48-4358-AEBD-278DC4C42089}" type="slidenum">
              <a:rPr lang="zh-CN" altLang="en-US" smtClean="0"/>
            </a:fld>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9F026978-E08B-4646-9C8F-C74832564572}"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636C736-1F48-4358-AEBD-278DC4C42089}" type="slidenum">
              <a:rPr lang="zh-CN" altLang="en-US" smtClean="0"/>
            </a:fld>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9F026978-E08B-4646-9C8F-C7483256457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636C736-1F48-4358-AEBD-278DC4C42089}" type="slidenum">
              <a:rPr lang="zh-CN" altLang="en-US" smtClean="0"/>
            </a:fld>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9F026978-E08B-4646-9C8F-C7483256457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636C736-1F48-4358-AEBD-278DC4C42089}"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9F026978-E08B-4646-9C8F-C74832564572}"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636C736-1F48-4358-AEBD-278DC4C4208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9F026978-E08B-4646-9C8F-C7483256457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636C736-1F48-4358-AEBD-278DC4C42089}" type="slidenum">
              <a:rPr lang="zh-CN" altLang="en-US" smtClean="0"/>
            </a:fld>
            <a:endParaRPr lang="zh-CN"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9F026978-E08B-4646-9C8F-C7483256457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636C736-1F48-4358-AEBD-278DC4C42089}"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9F026978-E08B-4646-9C8F-C74832564572}"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636C736-1F48-4358-AEBD-278DC4C4208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9F026978-E08B-4646-9C8F-C74832564572}"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636C736-1F48-4358-AEBD-278DC4C4208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9F026978-E08B-4646-9C8F-C74832564572}"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636C736-1F48-4358-AEBD-278DC4C4208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9F026978-E08B-4646-9C8F-C74832564572}"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636C736-1F48-4358-AEBD-278DC4C4208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9F026978-E08B-4646-9C8F-C74832564572}"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636C736-1F48-4358-AEBD-278DC4C4208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9F026978-E08B-4646-9C8F-C74832564572}"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636C736-1F48-4358-AEBD-278DC4C4208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1.xml"/><Relationship Id="rId8" Type="http://schemas.openxmlformats.org/officeDocument/2006/relationships/slideLayout" Target="../slideLayouts/slideLayout20.xml"/><Relationship Id="rId7" Type="http://schemas.openxmlformats.org/officeDocument/2006/relationships/slideLayout" Target="../slideLayouts/slideLayout19.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 Type="http://schemas.openxmlformats.org/officeDocument/2006/relationships/slideLayout" Target="../slideLayouts/slideLayout14.xml"/><Relationship Id="rId11" Type="http://schemas.openxmlformats.org/officeDocument/2006/relationships/theme" Target="../theme/theme2.xml"/><Relationship Id="rId10" Type="http://schemas.openxmlformats.org/officeDocument/2006/relationships/slideLayout" Target="../slideLayouts/slideLayout22.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0" Type="http://schemas.openxmlformats.org/officeDocument/2006/relationships/theme" Target="../theme/theme3.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026978-E08B-4646-9C8F-C74832564572}"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36C736-1F48-4358-AEBD-278DC4C4208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4955397" y="1600200"/>
            <a:ext cx="9144000" cy="2387600"/>
          </a:xfrm>
        </p:spPr>
        <p:txBody>
          <a:bodyPr>
            <a:normAutofit fontScale="90000"/>
          </a:bodyPr>
          <a:lstStyle/>
          <a:p>
            <a:br>
              <a:rPr lang="en-US" altLang="zh-CN" dirty="0">
                <a:solidFill>
                  <a:srgbClr val="1D41D5"/>
                </a:solidFill>
                <a:latin typeface="Ravali" panose="02000000000000000000" pitchFamily="2" charset="0"/>
              </a:rPr>
            </a:br>
            <a:r>
              <a:rPr lang="en-US" altLang="zh-CN" sz="8000" dirty="0">
                <a:solidFill>
                  <a:srgbClr val="1D41D5"/>
                </a:solidFill>
                <a:latin typeface="Palace Script MT" panose="030303020206070C0B05" charset="0"/>
                <a:cs typeface="Palace Script MT" panose="030303020206070C0B05" charset="0"/>
              </a:rPr>
              <a:t>Virtual Celebration</a:t>
            </a:r>
            <a:br>
              <a:rPr lang="en-US" altLang="zh-CN" dirty="0">
                <a:latin typeface="spotcookie-regular" panose="02000000000000000000" pitchFamily="2" charset="0"/>
              </a:rPr>
            </a:br>
            <a:endParaRPr lang="en-US" altLang="zh-CN" sz="8000" dirty="0">
              <a:solidFill>
                <a:srgbClr val="1D41D5"/>
              </a:solidFill>
              <a:latin typeface="Palace Script MT" panose="030303020206070C0B05" charset="0"/>
              <a:cs typeface="Palace Script MT" panose="030303020206070C0B05" charset="0"/>
            </a:endParaRPr>
          </a:p>
        </p:txBody>
      </p:sp>
      <p:sp>
        <p:nvSpPr>
          <p:cNvPr id="3" name="副标题 2"/>
          <p:cNvSpPr>
            <a:spLocks noGrp="1"/>
          </p:cNvSpPr>
          <p:nvPr>
            <p:ph type="subTitle" idx="1"/>
          </p:nvPr>
        </p:nvSpPr>
        <p:spPr>
          <a:xfrm>
            <a:off x="7134860" y="3051810"/>
            <a:ext cx="4704715" cy="858520"/>
          </a:xfrm>
        </p:spPr>
        <p:txBody>
          <a:bodyPr>
            <a:normAutofit/>
          </a:bodyPr>
          <a:lstStyle/>
          <a:p>
            <a:r>
              <a:rPr lang="en-US" altLang="zh-CN" b="1" dirty="0">
                <a:solidFill>
                  <a:srgbClr val="FF0000"/>
                </a:solidFill>
                <a:effectLst>
                  <a:outerShdw blurRad="38100" dist="25400" dir="5400000" algn="ctr" rotWithShape="0">
                    <a:srgbClr val="6E747A">
                      <a:alpha val="43000"/>
                    </a:srgbClr>
                  </a:outerShdw>
                </a:effectLst>
                <a:latin typeface="Sylfaen" panose="010A0502050306030303" charset="0"/>
                <a:cs typeface="Sylfaen" panose="010A0502050306030303" charset="0"/>
              </a:rPr>
              <a:t>Completion of 3GPP Release 17 </a:t>
            </a:r>
            <a:endParaRPr lang="zh-CN" altLang="en-US" dirty="0"/>
          </a:p>
        </p:txBody>
      </p:sp>
      <p:sp>
        <p:nvSpPr>
          <p:cNvPr id="4" name="文本框 3"/>
          <p:cNvSpPr txBox="1"/>
          <p:nvPr/>
        </p:nvSpPr>
        <p:spPr>
          <a:xfrm>
            <a:off x="8797925" y="4462780"/>
            <a:ext cx="1537335" cy="922020"/>
          </a:xfrm>
          <a:prstGeom prst="rect">
            <a:avLst/>
          </a:prstGeom>
          <a:noFill/>
        </p:spPr>
        <p:txBody>
          <a:bodyPr wrap="square" rtlCol="0">
            <a:spAutoFit/>
          </a:bodyPr>
          <a:p>
            <a:pPr algn="l"/>
            <a:endParaRPr lang="en-US" altLang="zh-CN" dirty="0">
              <a:latin typeface="Sylfaen" panose="010A0502050306030303" charset="0"/>
              <a:cs typeface="Sylfaen" panose="010A0502050306030303" charset="0"/>
              <a:sym typeface="+mn-ea"/>
            </a:endParaRPr>
          </a:p>
          <a:p>
            <a:pPr algn="l"/>
            <a:r>
              <a:rPr lang="en-US" altLang="zh-CN" dirty="0">
                <a:solidFill>
                  <a:srgbClr val="7030A0"/>
                </a:solidFill>
                <a:latin typeface="Sylfaen" panose="010A0502050306030303" charset="0"/>
                <a:cs typeface="Sylfaen" panose="010A0502050306030303" charset="0"/>
                <a:sym typeface="+mn-ea"/>
              </a:rPr>
              <a:t>- May 2022 -</a:t>
            </a:r>
            <a:endParaRPr lang="zh-CN" altLang="en-US" dirty="0">
              <a:solidFill>
                <a:srgbClr val="7030A0"/>
              </a:solidFill>
            </a:endParaRPr>
          </a:p>
          <a:p>
            <a:endParaRPr lang="zh-CN" altLang="en-US" dirty="0">
              <a:solidFill>
                <a:srgbClr val="7030A0"/>
              </a:solidFill>
            </a:endParaRPr>
          </a:p>
        </p:txBody>
      </p:sp>
      <p:sp>
        <p:nvSpPr>
          <p:cNvPr id="6" name="文本框 5"/>
          <p:cNvSpPr txBox="1"/>
          <p:nvPr/>
        </p:nvSpPr>
        <p:spPr>
          <a:xfrm>
            <a:off x="8692515" y="3834765"/>
            <a:ext cx="2309495" cy="398780"/>
          </a:xfrm>
          <a:prstGeom prst="rect">
            <a:avLst/>
          </a:prstGeom>
          <a:noFill/>
        </p:spPr>
        <p:txBody>
          <a:bodyPr wrap="square" rtlCol="0">
            <a:spAutoFit/>
          </a:bodyPr>
          <a:p>
            <a:r>
              <a:rPr lang="en-US" altLang="zh-CN" sz="2000" b="1">
                <a:solidFill>
                  <a:schemeClr val="tx1"/>
                </a:solidFill>
                <a:effectLst>
                  <a:outerShdw blurRad="38100" dist="19050" dir="2700000" algn="tl" rotWithShape="0">
                    <a:schemeClr val="dk1">
                      <a:alpha val="40000"/>
                    </a:schemeClr>
                  </a:outerShdw>
                </a:effectLst>
              </a:rPr>
              <a:t>3GPP RAN3</a:t>
            </a:r>
            <a:endParaRPr lang="en-US" altLang="zh-CN" sz="2000" b="1">
              <a:solidFill>
                <a:schemeClr val="tx1"/>
              </a:solidFill>
              <a:effectLst>
                <a:outerShdw blurRad="38100" dist="19050" dir="2700000" algn="tl" rotWithShape="0">
                  <a:schemeClr val="dk1">
                    <a:alpha val="40000"/>
                  </a:schemeClr>
                </a:outerShdw>
              </a:effectLst>
            </a:endParaRPr>
          </a:p>
        </p:txBody>
      </p:sp>
      <p:pic>
        <p:nvPicPr>
          <p:cNvPr id="7" name="图片 6" descr="无标题"/>
          <p:cNvPicPr>
            <a:picLocks noChangeAspect="1"/>
          </p:cNvPicPr>
          <p:nvPr/>
        </p:nvPicPr>
        <p:blipFill>
          <a:blip r:embed="rId1"/>
          <a:stretch>
            <a:fillRect/>
          </a:stretch>
        </p:blipFill>
        <p:spPr>
          <a:xfrm>
            <a:off x="-27305" y="-3175"/>
            <a:ext cx="6356985" cy="686435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a:xfrm>
            <a:off x="914400" y="675844"/>
            <a:ext cx="10515600" cy="1325563"/>
          </a:xfrm>
        </p:spPr>
        <p:txBody>
          <a:bodyPr>
            <a:normAutofit/>
          </a:bodyPr>
          <a:lstStyle/>
          <a:p>
            <a:r>
              <a:rPr lang="en-US" altLang="zh-CN" sz="2400" b="1" dirty="0">
                <a:solidFill>
                  <a:schemeClr val="accent4">
                    <a:lumMod val="60000"/>
                    <a:lumOff val="40000"/>
                  </a:schemeClr>
                </a:solidFill>
                <a:latin typeface="+mn-lt"/>
                <a:ea typeface="+mn-ea"/>
                <a:cs typeface="+mn-cs"/>
              </a:rPr>
              <a:t>Send words from RAN3 delegates</a:t>
            </a:r>
            <a:br>
              <a:rPr lang="en-US" altLang="zh-CN" sz="2400" b="1" dirty="0">
                <a:solidFill>
                  <a:schemeClr val="accent4">
                    <a:lumMod val="60000"/>
                    <a:lumOff val="40000"/>
                  </a:schemeClr>
                </a:solidFill>
              </a:rPr>
            </a:br>
            <a:r>
              <a:rPr lang="en-US" altLang="zh-CN" sz="1400" dirty="0"/>
              <a:t>(You can change the title to make it match your words better)</a:t>
            </a:r>
            <a:endParaRPr lang="en-US" altLang="zh-CN" sz="1400" dirty="0"/>
          </a:p>
        </p:txBody>
      </p:sp>
      <p:sp>
        <p:nvSpPr>
          <p:cNvPr id="7" name="内容占位符 6"/>
          <p:cNvSpPr>
            <a:spLocks noGrp="1"/>
          </p:cNvSpPr>
          <p:nvPr>
            <p:ph sz="half" idx="2"/>
          </p:nvPr>
        </p:nvSpPr>
        <p:spPr>
          <a:xfrm>
            <a:off x="6758127" y="2001407"/>
            <a:ext cx="4519473" cy="4351338"/>
          </a:xfrm>
        </p:spPr>
        <p:txBody>
          <a:bodyPr/>
          <a:lstStyle/>
          <a:p>
            <a:pPr marL="0" indent="0">
              <a:buNone/>
            </a:pPr>
            <a:r>
              <a:rPr lang="en-US" altLang="zh-CN" sz="1800" b="1" dirty="0"/>
              <a:t>Name – Company</a:t>
            </a:r>
            <a:endParaRPr lang="en-US" altLang="zh-CN" sz="1800" b="1" dirty="0"/>
          </a:p>
          <a:p>
            <a:pPr marL="0" indent="0" algn="just">
              <a:lnSpc>
                <a:spcPct val="100000"/>
              </a:lnSpc>
              <a:buNone/>
            </a:pPr>
            <a:r>
              <a:rPr lang="en-US" altLang="zh-CN" sz="1400" dirty="0"/>
              <a:t>Please share your words about Release 17 in this textbox, including but not limited to your feelings, some of your experience and your wishes to 3GPP. You can replace the picture in the left side with a photo of your own, for example, when your are working from home. More than one photo are also welcome. You can arrange the photos in the way you like.</a:t>
            </a:r>
            <a:endParaRPr lang="en-US" altLang="zh-CN" sz="1400" dirty="0"/>
          </a:p>
          <a:p>
            <a:pPr marL="0" indent="0" algn="just">
              <a:lnSpc>
                <a:spcPct val="100000"/>
              </a:lnSpc>
              <a:buNone/>
            </a:pPr>
            <a:r>
              <a:rPr lang="en-US" altLang="zh-CN" sz="1400" dirty="0"/>
              <a:t>Feel free to edit the page with the style you like ; )</a:t>
            </a:r>
            <a:endParaRPr lang="en-US" altLang="zh-CN" sz="1400" dirty="0"/>
          </a:p>
          <a:p>
            <a:pPr marL="0" indent="0" algn="l">
              <a:lnSpc>
                <a:spcPct val="100000"/>
              </a:lnSpc>
              <a:buNone/>
            </a:pPr>
            <a:endParaRPr lang="zh-CN" altLang="en-US" dirty="0"/>
          </a:p>
        </p:txBody>
      </p:sp>
      <p:sp>
        <p:nvSpPr>
          <p:cNvPr id="5" name="矩形 4"/>
          <p:cNvSpPr/>
          <p:nvPr/>
        </p:nvSpPr>
        <p:spPr>
          <a:xfrm>
            <a:off x="914400" y="1701165"/>
            <a:ext cx="5244465" cy="3594735"/>
          </a:xfrm>
          <a:prstGeom prst="rect">
            <a:avLst/>
          </a:prstGeom>
          <a:noFill/>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nvSpPr>
        <p:spPr>
          <a:xfrm>
            <a:off x="2474595" y="3229610"/>
            <a:ext cx="2860040" cy="337185"/>
          </a:xfrm>
          <a:prstGeom prst="rect">
            <a:avLst/>
          </a:prstGeom>
          <a:noFill/>
        </p:spPr>
        <p:txBody>
          <a:bodyPr wrap="square" rtlCol="0">
            <a:spAutoFit/>
          </a:bodyPr>
          <a:p>
            <a:r>
              <a:rPr lang="en-US" altLang="zh-CN" sz="1600">
                <a:solidFill>
                  <a:schemeClr val="tx1"/>
                </a:solidFill>
                <a:effectLst>
                  <a:outerShdw blurRad="38100" dist="19050" dir="2700000" algn="tl" rotWithShape="0">
                    <a:schemeClr val="dk1">
                      <a:alpha val="40000"/>
                    </a:schemeClr>
                  </a:outerShdw>
                </a:effectLst>
                <a:latin typeface="Arial" panose="020B0604020202020204" pitchFamily="34" charset="0"/>
                <a:ea typeface="华文细黑" panose="02010600040101010101" charset="-122"/>
                <a:cs typeface="Arial" panose="020B0604020202020204" pitchFamily="34" charset="0"/>
              </a:rPr>
              <a:t>Add picture here</a:t>
            </a:r>
            <a:endParaRPr lang="en-US" altLang="zh-CN" sz="1600">
              <a:solidFill>
                <a:schemeClr val="tx1"/>
              </a:solidFill>
              <a:effectLst>
                <a:outerShdw blurRad="38100" dist="19050" dir="2700000" algn="tl" rotWithShape="0">
                  <a:schemeClr val="dk1">
                    <a:alpha val="40000"/>
                  </a:schemeClr>
                </a:outerShdw>
              </a:effectLst>
              <a:latin typeface="Arial" panose="020B0604020202020204" pitchFamily="34" charset="0"/>
              <a:ea typeface="华文细黑" panose="02010600040101010101" charset="-122"/>
              <a:cs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6440746" y="638682"/>
            <a:ext cx="5048437" cy="461665"/>
          </a:xfrm>
          <a:prstGeom prst="rect">
            <a:avLst/>
          </a:prstGeom>
          <a:noFill/>
        </p:spPr>
        <p:txBody>
          <a:bodyPr wrap="square" rtlCol="0">
            <a:spAutoFit/>
          </a:bodyPr>
          <a:lstStyle/>
          <a:p>
            <a:r>
              <a:rPr lang="en-US" altLang="zh-CN" sz="2400" b="1" dirty="0">
                <a:solidFill>
                  <a:schemeClr val="accent4">
                    <a:lumMod val="60000"/>
                    <a:lumOff val="40000"/>
                  </a:schemeClr>
                </a:solidFill>
              </a:rPr>
              <a:t>Another template provided</a:t>
            </a:r>
            <a:endParaRPr lang="zh-CN" altLang="en-US" sz="2400" b="1" dirty="0">
              <a:solidFill>
                <a:schemeClr val="accent4">
                  <a:lumMod val="60000"/>
                  <a:lumOff val="40000"/>
                </a:schemeClr>
              </a:solidFill>
            </a:endParaRPr>
          </a:p>
        </p:txBody>
      </p:sp>
      <p:sp>
        <p:nvSpPr>
          <p:cNvPr id="12" name="文本框 11"/>
          <p:cNvSpPr txBox="1"/>
          <p:nvPr/>
        </p:nvSpPr>
        <p:spPr>
          <a:xfrm>
            <a:off x="6457618" y="1206660"/>
            <a:ext cx="4808739" cy="1523494"/>
          </a:xfrm>
          <a:prstGeom prst="rect">
            <a:avLst/>
          </a:prstGeom>
          <a:noFill/>
        </p:spPr>
        <p:txBody>
          <a:bodyPr wrap="square" rtlCol="0">
            <a:spAutoFit/>
          </a:bodyPr>
          <a:lstStyle/>
          <a:p>
            <a:r>
              <a:rPr lang="en-US" altLang="zh-CN" b="1" dirty="0"/>
              <a:t>Name – Company</a:t>
            </a:r>
            <a:endParaRPr lang="en-US" altLang="zh-CN" b="1" dirty="0"/>
          </a:p>
          <a:p>
            <a:pPr algn="just">
              <a:spcBef>
                <a:spcPts val="600"/>
              </a:spcBef>
            </a:pPr>
            <a:r>
              <a:rPr lang="en-US" altLang="zh-CN" sz="1400" dirty="0"/>
              <a:t>Please share your words about Release 17 in this textbox, including but not limited to your feelings, your experience and your wishes to 3GPP. You can replace the picture in the left side with a photo of your own, for example, when your are working from home.</a:t>
            </a:r>
            <a:endParaRPr lang="zh-CN" altLang="en-US" sz="1400" dirty="0"/>
          </a:p>
        </p:txBody>
      </p:sp>
      <p:sp>
        <p:nvSpPr>
          <p:cNvPr id="14" name="文本框 13"/>
          <p:cNvSpPr txBox="1"/>
          <p:nvPr/>
        </p:nvSpPr>
        <p:spPr>
          <a:xfrm>
            <a:off x="822663" y="4478926"/>
            <a:ext cx="5235606" cy="1600438"/>
          </a:xfrm>
          <a:prstGeom prst="rect">
            <a:avLst/>
          </a:prstGeom>
          <a:noFill/>
        </p:spPr>
        <p:txBody>
          <a:bodyPr wrap="square">
            <a:spAutoFit/>
          </a:bodyPr>
          <a:lstStyle/>
          <a:p>
            <a:r>
              <a:rPr lang="en-US" altLang="zh-CN" b="1" dirty="0"/>
              <a:t>Name – Company </a:t>
            </a:r>
            <a:endParaRPr lang="en-US" altLang="zh-CN" b="1" dirty="0"/>
          </a:p>
          <a:p>
            <a:pPr>
              <a:spcBef>
                <a:spcPts val="600"/>
              </a:spcBef>
            </a:pPr>
            <a:r>
              <a:rPr lang="en-US" altLang="zh-CN" sz="1400" dirty="0"/>
              <a:t>The ‘Title’ and ‘Name – Company’</a:t>
            </a:r>
            <a:r>
              <a:rPr lang="zh-CN" altLang="en-US" sz="1400" dirty="0"/>
              <a:t> </a:t>
            </a:r>
            <a:r>
              <a:rPr lang="en-US" altLang="zh-CN" sz="1400" dirty="0"/>
              <a:t>are not needed if it is the same person using the whole slide to share words and pics (of course it is completely welcome).</a:t>
            </a:r>
            <a:endParaRPr lang="en-US" altLang="zh-CN" sz="1400" dirty="0"/>
          </a:p>
          <a:p>
            <a:pPr>
              <a:spcBef>
                <a:spcPts val="600"/>
              </a:spcBef>
            </a:pPr>
            <a:r>
              <a:rPr lang="en-US" altLang="zh-CN" sz="1400" dirty="0"/>
              <a:t>You can replace the picture in the right side with a photo of your own which you would like to share.</a:t>
            </a:r>
            <a:endParaRPr lang="en-US" altLang="zh-CN" sz="1400" dirty="0"/>
          </a:p>
        </p:txBody>
      </p:sp>
      <p:sp>
        <p:nvSpPr>
          <p:cNvPr id="16" name="文本框 15"/>
          <p:cNvSpPr txBox="1"/>
          <p:nvPr/>
        </p:nvSpPr>
        <p:spPr>
          <a:xfrm>
            <a:off x="822663" y="3943181"/>
            <a:ext cx="6096000" cy="461665"/>
          </a:xfrm>
          <a:prstGeom prst="rect">
            <a:avLst/>
          </a:prstGeom>
          <a:noFill/>
        </p:spPr>
        <p:txBody>
          <a:bodyPr wrap="square">
            <a:spAutoFit/>
          </a:bodyPr>
          <a:lstStyle/>
          <a:p>
            <a:r>
              <a:rPr lang="en-US" altLang="zh-CN" sz="2400" b="1" dirty="0">
                <a:solidFill>
                  <a:schemeClr val="accent4">
                    <a:lumMod val="60000"/>
                    <a:lumOff val="40000"/>
                  </a:schemeClr>
                </a:solidFill>
              </a:rPr>
              <a:t>Title</a:t>
            </a:r>
            <a:endParaRPr lang="zh-CN" altLang="en-US" dirty="0"/>
          </a:p>
        </p:txBody>
      </p:sp>
      <p:sp>
        <p:nvSpPr>
          <p:cNvPr id="5" name="矩形 4"/>
          <p:cNvSpPr/>
          <p:nvPr/>
        </p:nvSpPr>
        <p:spPr>
          <a:xfrm>
            <a:off x="6778625" y="3535045"/>
            <a:ext cx="4165600" cy="2769235"/>
          </a:xfrm>
          <a:prstGeom prst="rect">
            <a:avLst/>
          </a:prstGeom>
          <a:noFill/>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 name="矩形 1"/>
          <p:cNvSpPr/>
          <p:nvPr/>
        </p:nvSpPr>
        <p:spPr>
          <a:xfrm>
            <a:off x="1136650" y="765810"/>
            <a:ext cx="4165600" cy="2769235"/>
          </a:xfrm>
          <a:prstGeom prst="rect">
            <a:avLst/>
          </a:prstGeom>
          <a:noFill/>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nvSpPr>
        <p:spPr>
          <a:xfrm>
            <a:off x="2010410" y="1981835"/>
            <a:ext cx="1718310" cy="337185"/>
          </a:xfrm>
          <a:prstGeom prst="rect">
            <a:avLst/>
          </a:prstGeom>
          <a:noFill/>
        </p:spPr>
        <p:txBody>
          <a:bodyPr wrap="square" rtlCol="0">
            <a:spAutoFit/>
          </a:bodyPr>
          <a:p>
            <a:r>
              <a:rPr lang="en-US" altLang="zh-CN" sz="1600">
                <a:solidFill>
                  <a:schemeClr val="tx1"/>
                </a:solidFill>
                <a:effectLst>
                  <a:outerShdw blurRad="38100" dist="19050" dir="2700000" algn="tl" rotWithShape="0">
                    <a:schemeClr val="dk1">
                      <a:alpha val="40000"/>
                    </a:schemeClr>
                  </a:outerShdw>
                </a:effectLst>
                <a:latin typeface="Arial" panose="020B0604020202020204" pitchFamily="34" charset="0"/>
                <a:ea typeface="华文细黑" panose="02010600040101010101" charset="-122"/>
                <a:cs typeface="Arial" panose="020B0604020202020204" pitchFamily="34" charset="0"/>
              </a:rPr>
              <a:t>Add picture here</a:t>
            </a:r>
            <a:endParaRPr lang="en-US" altLang="zh-CN" sz="1600">
              <a:solidFill>
                <a:schemeClr val="tx1"/>
              </a:solidFill>
              <a:effectLst>
                <a:outerShdw blurRad="38100" dist="19050" dir="2700000" algn="tl" rotWithShape="0">
                  <a:schemeClr val="dk1">
                    <a:alpha val="40000"/>
                  </a:schemeClr>
                </a:outerShdw>
              </a:effectLst>
              <a:latin typeface="Arial" panose="020B0604020202020204" pitchFamily="34" charset="0"/>
              <a:ea typeface="华文细黑" panose="02010600040101010101" charset="-122"/>
              <a:cs typeface="Arial" panose="020B0604020202020204" pitchFamily="34" charset="0"/>
            </a:endParaRPr>
          </a:p>
        </p:txBody>
      </p:sp>
      <p:sp>
        <p:nvSpPr>
          <p:cNvPr id="4" name="文本框 3"/>
          <p:cNvSpPr txBox="1"/>
          <p:nvPr/>
        </p:nvSpPr>
        <p:spPr>
          <a:xfrm>
            <a:off x="7958455" y="4848225"/>
            <a:ext cx="1897380" cy="337185"/>
          </a:xfrm>
          <a:prstGeom prst="rect">
            <a:avLst/>
          </a:prstGeom>
          <a:noFill/>
        </p:spPr>
        <p:txBody>
          <a:bodyPr wrap="square" rtlCol="0">
            <a:spAutoFit/>
          </a:bodyPr>
          <a:p>
            <a:r>
              <a:rPr lang="en-US" altLang="zh-CN" sz="1600">
                <a:solidFill>
                  <a:schemeClr val="tx1"/>
                </a:solidFill>
                <a:effectLst>
                  <a:outerShdw blurRad="38100" dist="19050" dir="2700000" algn="tl" rotWithShape="0">
                    <a:schemeClr val="dk1">
                      <a:alpha val="40000"/>
                    </a:schemeClr>
                  </a:outerShdw>
                </a:effectLst>
                <a:latin typeface="Arial" panose="020B0604020202020204" pitchFamily="34" charset="0"/>
                <a:ea typeface="华文细黑" panose="02010600040101010101" charset="-122"/>
                <a:cs typeface="Arial" panose="020B0604020202020204" pitchFamily="34" charset="0"/>
              </a:rPr>
              <a:t>Add picture here</a:t>
            </a:r>
            <a:endParaRPr lang="en-US" altLang="zh-CN" sz="1600">
              <a:solidFill>
                <a:schemeClr val="tx1"/>
              </a:solidFill>
              <a:effectLst>
                <a:outerShdw blurRad="38100" dist="19050" dir="2700000" algn="tl" rotWithShape="0">
                  <a:schemeClr val="dk1">
                    <a:alpha val="40000"/>
                  </a:schemeClr>
                </a:outerShdw>
              </a:effectLst>
              <a:latin typeface="Arial" panose="020B0604020202020204" pitchFamily="34" charset="0"/>
              <a:ea typeface="华文细黑" panose="02010600040101010101" charset="-122"/>
              <a:cs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标题 27"/>
          <p:cNvSpPr>
            <a:spLocks noGrp="1"/>
          </p:cNvSpPr>
          <p:nvPr>
            <p:ph type="title"/>
          </p:nvPr>
        </p:nvSpPr>
        <p:spPr>
          <a:xfrm>
            <a:off x="1439863" y="400050"/>
            <a:ext cx="3932237" cy="1600200"/>
          </a:xfrm>
        </p:spPr>
        <p:txBody>
          <a:bodyPr/>
          <a:lstStyle/>
          <a:p>
            <a:pPr marL="0" marR="0" lvl="0" indent="0" defTabSz="914400" rtl="0" eaLnBrk="1" fontAlgn="auto" latinLnBrk="0" hangingPunct="1">
              <a:lnSpc>
                <a:spcPct val="100000"/>
              </a:lnSpc>
              <a:spcBef>
                <a:spcPts val="0"/>
              </a:spcBef>
              <a:spcAft>
                <a:spcPts val="0"/>
              </a:spcAft>
              <a:defRPr/>
            </a:pPr>
            <a:r>
              <a:rPr kumimoji="0" lang="en-US" altLang="zh-CN" sz="2400" b="1" i="0" u="none" strike="noStrike" kern="1200" cap="none" spc="0" normalizeH="0" baseline="0" noProof="0" dirty="0">
                <a:ln>
                  <a:noFill/>
                </a:ln>
                <a:solidFill>
                  <a:srgbClr val="81D2CC"/>
                </a:solidFill>
                <a:effectLst/>
                <a:uLnTx/>
                <a:uFillTx/>
                <a:latin typeface="等线" panose="02010600030101010101" charset="-122"/>
                <a:ea typeface="等线" panose="02010600030101010101" charset="-122"/>
                <a:cs typeface="+mn-cs"/>
              </a:rPr>
              <a:t>Another template provided</a:t>
            </a:r>
            <a:br>
              <a:rPr kumimoji="0" lang="zh-CN" altLang="en-US" sz="2400" b="1" i="0" u="none" strike="noStrike" kern="1200" cap="none" spc="0" normalizeH="0" baseline="0" noProof="0" dirty="0">
                <a:ln>
                  <a:noFill/>
                </a:ln>
                <a:solidFill>
                  <a:srgbClr val="FFC000">
                    <a:lumMod val="60000"/>
                    <a:lumOff val="40000"/>
                  </a:srgbClr>
                </a:solidFill>
                <a:effectLst/>
                <a:uLnTx/>
                <a:uFillTx/>
                <a:latin typeface="等线" panose="02010600030101010101" charset="-122"/>
                <a:ea typeface="等线" panose="02010600030101010101" charset="-122"/>
                <a:cs typeface="+mn-cs"/>
              </a:rPr>
            </a:br>
            <a:endParaRPr lang="zh-CN" altLang="en-US" dirty="0"/>
          </a:p>
        </p:txBody>
      </p:sp>
      <p:sp>
        <p:nvSpPr>
          <p:cNvPr id="29" name="文本占位符 28"/>
          <p:cNvSpPr>
            <a:spLocks noGrp="1"/>
          </p:cNvSpPr>
          <p:nvPr>
            <p:ph type="body" sz="half" idx="2"/>
          </p:nvPr>
        </p:nvSpPr>
        <p:spPr>
          <a:xfrm>
            <a:off x="1373188" y="2266950"/>
            <a:ext cx="3722687" cy="3811588"/>
          </a:xfrm>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altLang="zh-CN" sz="1800" b="1"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rPr>
              <a:t>Name – Company</a:t>
            </a:r>
            <a:endParaRPr kumimoji="0" lang="en-US" altLang="zh-CN" sz="1800" b="1"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endParaRPr>
          </a:p>
          <a:p>
            <a:pPr marL="0" marR="0" lvl="0" indent="0" algn="just" defTabSz="914400" rtl="0" eaLnBrk="1" fontAlgn="auto" latinLnBrk="0" hangingPunct="1">
              <a:lnSpc>
                <a:spcPct val="100000"/>
              </a:lnSpc>
              <a:spcBef>
                <a:spcPts val="1000"/>
              </a:spcBef>
              <a:spcAft>
                <a:spcPts val="0"/>
              </a:spcAft>
              <a:buClrTx/>
              <a:buSzTx/>
              <a:buFont typeface="Arial" panose="020B0604020202020204" pitchFamily="34" charset="0"/>
              <a:buNone/>
              <a:defRPr/>
            </a:pPr>
            <a:r>
              <a:rPr lang="en-US" altLang="zh-CN" sz="1400" dirty="0">
                <a:solidFill>
                  <a:prstClr val="black"/>
                </a:solidFill>
                <a:latin typeface="等线" panose="02010600030101010101" charset="-122"/>
                <a:ea typeface="等线" panose="02010600030101010101" charset="-122"/>
              </a:rPr>
              <a:t>Please s</a:t>
            </a:r>
            <a:r>
              <a:rPr kumimoji="0" lang="en-US" altLang="zh-CN" sz="1400"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rPr>
              <a:t>hare your words about Release 17 in this textbox, including but not limited to your feelings, your experience and your wishes to 3GPP. You can replace the picture in the right side with a photo of your own, for example, when your are working from home. More than one photo are also welcome. You can arrange the photos in the way you like.</a:t>
            </a:r>
            <a:endParaRPr kumimoji="0" lang="en-US" altLang="zh-CN" sz="1400"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endParaRPr>
          </a:p>
          <a:p>
            <a:pPr marL="0" marR="0" lvl="0" indent="0" algn="just" rtl="0" eaLnBrk="1" fontAlgn="auto" latinLnBrk="0" hangingPunct="1">
              <a:lnSpc>
                <a:spcPct val="100000"/>
              </a:lnSpc>
              <a:buNone/>
            </a:pPr>
            <a:endParaRPr lang="zh-CN" altLang="en-US" dirty="0"/>
          </a:p>
        </p:txBody>
      </p:sp>
      <p:sp>
        <p:nvSpPr>
          <p:cNvPr id="5" name="矩形 4"/>
          <p:cNvSpPr/>
          <p:nvPr/>
        </p:nvSpPr>
        <p:spPr>
          <a:xfrm>
            <a:off x="6498590" y="670560"/>
            <a:ext cx="4429125" cy="5285105"/>
          </a:xfrm>
          <a:prstGeom prst="rect">
            <a:avLst/>
          </a:prstGeom>
          <a:noFill/>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nvSpPr>
        <p:spPr>
          <a:xfrm>
            <a:off x="7783195" y="3081655"/>
            <a:ext cx="1729105" cy="337185"/>
          </a:xfrm>
          <a:prstGeom prst="rect">
            <a:avLst/>
          </a:prstGeom>
          <a:noFill/>
        </p:spPr>
        <p:txBody>
          <a:bodyPr wrap="square" rtlCol="0">
            <a:spAutoFit/>
          </a:bodyPr>
          <a:p>
            <a:r>
              <a:rPr lang="en-US" altLang="zh-CN" sz="1600">
                <a:solidFill>
                  <a:schemeClr val="tx1"/>
                </a:solidFill>
                <a:effectLst>
                  <a:outerShdw blurRad="38100" dist="19050" dir="2700000" algn="tl" rotWithShape="0">
                    <a:schemeClr val="dk1">
                      <a:alpha val="40000"/>
                    </a:schemeClr>
                  </a:outerShdw>
                </a:effectLst>
                <a:latin typeface="Arial" panose="020B0604020202020204" pitchFamily="34" charset="0"/>
                <a:ea typeface="华文细黑" panose="02010600040101010101" charset="-122"/>
                <a:cs typeface="Arial" panose="020B0604020202020204" pitchFamily="34" charset="0"/>
              </a:rPr>
              <a:t>Add picture here</a:t>
            </a:r>
            <a:endParaRPr lang="en-US" altLang="zh-CN" sz="1600">
              <a:solidFill>
                <a:schemeClr val="tx1"/>
              </a:solidFill>
              <a:effectLst>
                <a:outerShdw blurRad="38100" dist="19050" dir="2700000" algn="tl" rotWithShape="0">
                  <a:schemeClr val="dk1">
                    <a:alpha val="40000"/>
                  </a:schemeClr>
                </a:outerShdw>
              </a:effectLst>
              <a:latin typeface="Arial" panose="020B0604020202020204" pitchFamily="34" charset="0"/>
              <a:ea typeface="华文细黑" panose="02010600040101010101" charset="-122"/>
              <a:cs typeface="Arial" panose="020B0604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rot="10800000">
            <a:off x="554117" y="1495425"/>
            <a:ext cx="830997" cy="4381500"/>
          </a:xfrm>
          <a:prstGeom prst="rect">
            <a:avLst/>
          </a:prstGeom>
          <a:noFill/>
        </p:spPr>
        <p:txBody>
          <a:bodyPr vert="eaVert" wrap="square" rtlCol="0">
            <a:spAutoFit/>
          </a:bodyPr>
          <a:lstStyle/>
          <a:p>
            <a:r>
              <a:rPr lang="en-US" altLang="zh-CN" sz="2400" b="1" dirty="0">
                <a:solidFill>
                  <a:srgbClr val="BF7552"/>
                </a:solidFill>
              </a:rPr>
              <a:t>The last template provided</a:t>
            </a:r>
            <a:endParaRPr lang="zh-CN" altLang="en-US" sz="2400" b="1" dirty="0">
              <a:solidFill>
                <a:srgbClr val="BF7552"/>
              </a:solidFill>
            </a:endParaRPr>
          </a:p>
          <a:p>
            <a:endParaRPr lang="zh-CN" altLang="en-US" dirty="0"/>
          </a:p>
        </p:txBody>
      </p:sp>
      <p:sp>
        <p:nvSpPr>
          <p:cNvPr id="17" name="文本框 16"/>
          <p:cNvSpPr txBox="1"/>
          <p:nvPr/>
        </p:nvSpPr>
        <p:spPr>
          <a:xfrm>
            <a:off x="1508940" y="4784318"/>
            <a:ext cx="9554933" cy="1092607"/>
          </a:xfrm>
          <a:prstGeom prst="rect">
            <a:avLst/>
          </a:prstGeom>
          <a:noFill/>
        </p:spPr>
        <p:txBody>
          <a:bodyPr wrap="square" rtlCol="0">
            <a:spAutoFit/>
          </a:bodyPr>
          <a:lstStyle/>
          <a:p>
            <a:r>
              <a:rPr lang="en-US" altLang="zh-CN" b="1" dirty="0"/>
              <a:t>Name – Company</a:t>
            </a:r>
            <a:endParaRPr lang="en-US" altLang="zh-CN" b="1" dirty="0"/>
          </a:p>
          <a:p>
            <a:pPr algn="just">
              <a:spcBef>
                <a:spcPts val="600"/>
              </a:spcBef>
            </a:pPr>
            <a:r>
              <a:rPr lang="en-US" altLang="zh-CN" sz="1400" dirty="0"/>
              <a:t>Please share your words about Release 17 in this textbox, including but not limited to your feelings, your experience and your wishes to 3GPP. You can replace the picture in the upside with photo(s) of your own, for example, when your are working from home.</a:t>
            </a:r>
            <a:endParaRPr lang="en-US" altLang="zh-CN" sz="1400" dirty="0"/>
          </a:p>
        </p:txBody>
      </p:sp>
      <p:sp>
        <p:nvSpPr>
          <p:cNvPr id="5" name="矩形 4"/>
          <p:cNvSpPr/>
          <p:nvPr/>
        </p:nvSpPr>
        <p:spPr>
          <a:xfrm>
            <a:off x="1385570" y="913765"/>
            <a:ext cx="4165600" cy="2769235"/>
          </a:xfrm>
          <a:prstGeom prst="rect">
            <a:avLst/>
          </a:prstGeom>
          <a:noFill/>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 name="矩形 1"/>
          <p:cNvSpPr/>
          <p:nvPr/>
        </p:nvSpPr>
        <p:spPr>
          <a:xfrm>
            <a:off x="6898005" y="913765"/>
            <a:ext cx="4165600" cy="2769235"/>
          </a:xfrm>
          <a:prstGeom prst="rect">
            <a:avLst/>
          </a:prstGeom>
          <a:noFill/>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nvSpPr>
        <p:spPr>
          <a:xfrm>
            <a:off x="2474595" y="2129790"/>
            <a:ext cx="1697355" cy="337185"/>
          </a:xfrm>
          <a:prstGeom prst="rect">
            <a:avLst/>
          </a:prstGeom>
          <a:noFill/>
        </p:spPr>
        <p:txBody>
          <a:bodyPr wrap="square" rtlCol="0">
            <a:spAutoFit/>
          </a:bodyPr>
          <a:p>
            <a:r>
              <a:rPr lang="en-US" altLang="zh-CN" sz="1600">
                <a:solidFill>
                  <a:schemeClr val="tx1"/>
                </a:solidFill>
                <a:effectLst>
                  <a:outerShdw blurRad="38100" dist="19050" dir="2700000" algn="tl" rotWithShape="0">
                    <a:schemeClr val="dk1">
                      <a:alpha val="40000"/>
                    </a:schemeClr>
                  </a:outerShdw>
                </a:effectLst>
                <a:latin typeface="Arial" panose="020B0604020202020204" pitchFamily="34" charset="0"/>
                <a:ea typeface="华文细黑" panose="02010600040101010101" charset="-122"/>
                <a:cs typeface="Arial" panose="020B0604020202020204" pitchFamily="34" charset="0"/>
              </a:rPr>
              <a:t>Add picture here</a:t>
            </a:r>
            <a:endParaRPr lang="en-US" altLang="zh-CN" sz="1600">
              <a:solidFill>
                <a:schemeClr val="tx1"/>
              </a:solidFill>
              <a:effectLst>
                <a:outerShdw blurRad="38100" dist="19050" dir="2700000" algn="tl" rotWithShape="0">
                  <a:schemeClr val="dk1">
                    <a:alpha val="40000"/>
                  </a:schemeClr>
                </a:outerShdw>
              </a:effectLst>
              <a:latin typeface="Arial" panose="020B0604020202020204" pitchFamily="34" charset="0"/>
              <a:ea typeface="华文细黑" panose="02010600040101010101" charset="-122"/>
              <a:cs typeface="Arial" panose="020B0604020202020204" pitchFamily="34" charset="0"/>
            </a:endParaRPr>
          </a:p>
        </p:txBody>
      </p:sp>
      <p:sp>
        <p:nvSpPr>
          <p:cNvPr id="4" name="文本框 3"/>
          <p:cNvSpPr txBox="1"/>
          <p:nvPr/>
        </p:nvSpPr>
        <p:spPr>
          <a:xfrm>
            <a:off x="8142605" y="2129790"/>
            <a:ext cx="1802130" cy="337185"/>
          </a:xfrm>
          <a:prstGeom prst="rect">
            <a:avLst/>
          </a:prstGeom>
          <a:noFill/>
        </p:spPr>
        <p:txBody>
          <a:bodyPr wrap="square" rtlCol="0">
            <a:spAutoFit/>
          </a:bodyPr>
          <a:p>
            <a:r>
              <a:rPr lang="en-US" altLang="zh-CN" sz="1600">
                <a:solidFill>
                  <a:schemeClr val="tx1"/>
                </a:solidFill>
                <a:effectLst>
                  <a:outerShdw blurRad="38100" dist="19050" dir="2700000" algn="tl" rotWithShape="0">
                    <a:schemeClr val="dk1">
                      <a:alpha val="40000"/>
                    </a:schemeClr>
                  </a:outerShdw>
                </a:effectLst>
                <a:latin typeface="Arial" panose="020B0604020202020204" pitchFamily="34" charset="0"/>
                <a:ea typeface="华文细黑" panose="02010600040101010101" charset="-122"/>
                <a:cs typeface="Arial" panose="020B0604020202020204" pitchFamily="34" charset="0"/>
              </a:rPr>
              <a:t>Add picture here</a:t>
            </a:r>
            <a:endParaRPr lang="en-US" altLang="zh-CN" sz="1600">
              <a:solidFill>
                <a:schemeClr val="tx1"/>
              </a:solidFill>
              <a:effectLst>
                <a:outerShdw blurRad="38100" dist="19050" dir="2700000" algn="tl" rotWithShape="0">
                  <a:schemeClr val="dk1">
                    <a:alpha val="40000"/>
                  </a:schemeClr>
                </a:outerShdw>
              </a:effectLst>
              <a:latin typeface="Arial" panose="020B0604020202020204" pitchFamily="34" charset="0"/>
              <a:ea typeface="华文细黑" panose="02010600040101010101" charset="-122"/>
              <a:cs typeface="Arial" panose="020B0604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2"/>
          <p:cNvPicPr>
            <a:picLocks noChangeAspect="1"/>
          </p:cNvPicPr>
          <p:nvPr/>
        </p:nvPicPr>
        <p:blipFill>
          <a:blip r:embed="rId1"/>
          <a:stretch>
            <a:fillRect/>
          </a:stretch>
        </p:blipFill>
        <p:spPr>
          <a:xfrm>
            <a:off x="-31115" y="0"/>
            <a:ext cx="12224385" cy="6865620"/>
          </a:xfrm>
          <a:prstGeom prst="rect">
            <a:avLst/>
          </a:prstGeom>
        </p:spPr>
      </p:pic>
      <p:sp>
        <p:nvSpPr>
          <p:cNvPr id="2" name="标题 1"/>
          <p:cNvSpPr>
            <a:spLocks noGrp="1"/>
          </p:cNvSpPr>
          <p:nvPr>
            <p:ph type="title" idx="4294967295"/>
          </p:nvPr>
        </p:nvSpPr>
        <p:spPr>
          <a:xfrm>
            <a:off x="838200" y="5829935"/>
            <a:ext cx="10515600" cy="1132840"/>
          </a:xfrm>
          <a:prstGeom prst="rect">
            <a:avLst/>
          </a:prstGeom>
        </p:spPr>
        <p:txBody>
          <a:bodyPr>
            <a:normAutofit fontScale="90000"/>
            <a:scene3d>
              <a:camera prst="orthographicFront"/>
              <a:lightRig rig="threePt" dir="t"/>
            </a:scene3d>
          </a:bodyPr>
          <a:lstStyle/>
          <a:p>
            <a:pPr algn="ctr"/>
            <a:r>
              <a:rPr lang="en-US" altLang="zh-CN" sz="7300" dirty="0">
                <a:ln w="22225">
                  <a:solidFill>
                    <a:schemeClr val="accent2"/>
                  </a:solidFill>
                  <a:prstDash val="solid"/>
                </a:ln>
                <a:solidFill>
                  <a:schemeClr val="accent2">
                    <a:lumMod val="40000"/>
                    <a:lumOff val="60000"/>
                  </a:schemeClr>
                </a:solidFill>
                <a:effectLst/>
                <a:latin typeface="Freestyle Script" panose="030804020302050B0404" charset="0"/>
                <a:cs typeface="Freestyle Script" panose="030804020302050B0404" charset="0"/>
              </a:rPr>
              <a:t>The great ending and a fresh new start!</a:t>
            </a:r>
            <a:br>
              <a:rPr lang="en-US" altLang="zh-CN" sz="6600" dirty="0">
                <a:ln w="22225">
                  <a:solidFill>
                    <a:schemeClr val="accent2"/>
                  </a:solidFill>
                  <a:prstDash val="solid"/>
                </a:ln>
                <a:solidFill>
                  <a:schemeClr val="accent2">
                    <a:lumMod val="40000"/>
                    <a:lumOff val="60000"/>
                  </a:schemeClr>
                </a:solidFill>
                <a:effectLst/>
              </a:rPr>
            </a:br>
            <a:endParaRPr lang="en-US" altLang="zh-CN" sz="6600" dirty="0">
              <a:ln w="22225">
                <a:solidFill>
                  <a:schemeClr val="accent2"/>
                </a:solidFill>
                <a:prstDash val="solid"/>
              </a:ln>
              <a:solidFill>
                <a:schemeClr val="accent2">
                  <a:lumMod val="40000"/>
                  <a:lumOff val="60000"/>
                </a:schemeClr>
              </a:solidFill>
              <a:effectLst/>
              <a:latin typeface="GreatVibes-regular" panose="02000507080000020002" pitchFamily="50" charset="0"/>
            </a:endParaRPr>
          </a:p>
        </p:txBody>
      </p:sp>
    </p:spTree>
  </p:cSld>
  <p:clrMapOvr>
    <a:masterClrMapping/>
  </p:clrMapOvr>
</p:sld>
</file>

<file path=ppt/theme/theme1.xml><?xml version="1.0" encoding="utf-8"?>
<a:theme xmlns:a="http://schemas.openxmlformats.org/drawingml/2006/main" name="Templa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1980</Words>
  <Application>WPS 演示</Application>
  <PresentationFormat>宽屏</PresentationFormat>
  <Paragraphs>53</Paragraphs>
  <Slides>6</Slides>
  <Notes>0</Notes>
  <HiddenSlides>0</HiddenSlides>
  <MMClips>0</MMClips>
  <ScaleCrop>false</ScaleCrop>
  <HeadingPairs>
    <vt:vector size="6" baseType="variant">
      <vt:variant>
        <vt:lpstr>已用的字体</vt:lpstr>
      </vt:variant>
      <vt:variant>
        <vt:i4>21</vt:i4>
      </vt:variant>
      <vt:variant>
        <vt:lpstr>主题</vt:lpstr>
      </vt:variant>
      <vt:variant>
        <vt:i4>3</vt:i4>
      </vt:variant>
      <vt:variant>
        <vt:lpstr>幻灯片标题</vt:lpstr>
      </vt:variant>
      <vt:variant>
        <vt:i4>6</vt:i4>
      </vt:variant>
    </vt:vector>
  </HeadingPairs>
  <TitlesOfParts>
    <vt:vector size="30" baseType="lpstr">
      <vt:lpstr>Arial</vt:lpstr>
      <vt:lpstr>宋体</vt:lpstr>
      <vt:lpstr>Wingdings</vt:lpstr>
      <vt:lpstr>等线</vt:lpstr>
      <vt:lpstr>Ravali</vt:lpstr>
      <vt:lpstr>Palace Script MT</vt:lpstr>
      <vt:lpstr>spotcookie-regular</vt:lpstr>
      <vt:lpstr>Sylfaen</vt:lpstr>
      <vt:lpstr>Freestyle Script</vt:lpstr>
      <vt:lpstr>GreatVibes-regular</vt:lpstr>
      <vt:lpstr>Yu Gothic UI</vt:lpstr>
      <vt:lpstr>微软雅黑</vt:lpstr>
      <vt:lpstr>Arial Unicode MS</vt:lpstr>
      <vt:lpstr>等线 Light</vt:lpstr>
      <vt:lpstr>Calibri</vt:lpstr>
      <vt:lpstr>华文细黑</vt:lpstr>
      <vt:lpstr>方正姚体</vt:lpstr>
      <vt:lpstr>Malgun Gothic</vt:lpstr>
      <vt:lpstr>Microsoft YaHei UI</vt:lpstr>
      <vt:lpstr>MS UI Gothic</vt:lpstr>
      <vt:lpstr>Yu Gothic Medium</vt:lpstr>
      <vt:lpstr>Template​​</vt:lpstr>
      <vt:lpstr>自定义设计方案</vt:lpstr>
      <vt:lpstr>1_Office 主题​​</vt:lpstr>
      <vt:lpstr> Virtual Celebration </vt:lpstr>
      <vt:lpstr>Send words from RAN3 delegates (You can change the title to make it match your words better)</vt:lpstr>
      <vt:lpstr>PowerPoint 演示文稿</vt:lpstr>
      <vt:lpstr>Another template provided </vt:lpstr>
      <vt:lpstr>PowerPoint 演示文稿</vt:lpstr>
      <vt:lpstr>The great ending and a fresh new start!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Successful Completeness </dc:title>
  <dc:creator>man zhang</dc:creator>
  <cp:lastModifiedBy>RAN3 Chair</cp:lastModifiedBy>
  <cp:revision>25</cp:revision>
  <dcterms:created xsi:type="dcterms:W3CDTF">2022-04-05T13:19:00Z</dcterms:created>
  <dcterms:modified xsi:type="dcterms:W3CDTF">2022-04-06T10:15:11Z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2052-11.8.2.9022</vt:lpwstr>
  </property>
</Properties>
</file>