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60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34624A3-BE1C-47A3-82D1-B3F08D682DA8}" v="5" dt="2020-08-20T08:49:53.25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667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10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ino Masini" userId="446cd9d3-d73a-4f5c-b87e-4610f52c71cf" providerId="ADAL" clId="{D47A96C7-3CB9-4060-98B2-35853B0344CA}"/>
    <pc:docChg chg="undo redo custSel addSld modSld">
      <pc:chgData name="Gino Masini" userId="446cd9d3-d73a-4f5c-b87e-4610f52c71cf" providerId="ADAL" clId="{D47A96C7-3CB9-4060-98B2-35853B0344CA}" dt="2020-04-29T12:46:21.550" v="165" actId="20577"/>
      <pc:docMkLst>
        <pc:docMk/>
      </pc:docMkLst>
      <pc:sldChg chg="modSp">
        <pc:chgData name="Gino Masini" userId="446cd9d3-d73a-4f5c-b87e-4610f52c71cf" providerId="ADAL" clId="{D47A96C7-3CB9-4060-98B2-35853B0344CA}" dt="2020-04-29T07:24:11.034" v="23" actId="20577"/>
        <pc:sldMkLst>
          <pc:docMk/>
          <pc:sldMk cId="3993749406" sldId="258"/>
        </pc:sldMkLst>
        <pc:spChg chg="mod">
          <ac:chgData name="Gino Masini" userId="446cd9d3-d73a-4f5c-b87e-4610f52c71cf" providerId="ADAL" clId="{D47A96C7-3CB9-4060-98B2-35853B0344CA}" dt="2020-04-29T07:24:11.034" v="23" actId="20577"/>
          <ac:spMkLst>
            <pc:docMk/>
            <pc:sldMk cId="3993749406" sldId="258"/>
            <ac:spMk id="11" creationId="{9F60F668-532B-4485-9146-C131A2894275}"/>
          </ac:spMkLst>
        </pc:spChg>
      </pc:sldChg>
      <pc:sldChg chg="addSp delSp modSp add">
        <pc:chgData name="Gino Masini" userId="446cd9d3-d73a-4f5c-b87e-4610f52c71cf" providerId="ADAL" clId="{D47A96C7-3CB9-4060-98B2-35853B0344CA}" dt="2020-04-29T12:46:21.550" v="165" actId="20577"/>
        <pc:sldMkLst>
          <pc:docMk/>
          <pc:sldMk cId="2664139851" sldId="259"/>
        </pc:sldMkLst>
        <pc:spChg chg="mod">
          <ac:chgData name="Gino Masini" userId="446cd9d3-d73a-4f5c-b87e-4610f52c71cf" providerId="ADAL" clId="{D47A96C7-3CB9-4060-98B2-35853B0344CA}" dt="2020-04-29T12:43:01.679" v="28" actId="20577"/>
          <ac:spMkLst>
            <pc:docMk/>
            <pc:sldMk cId="2664139851" sldId="259"/>
            <ac:spMk id="6" creationId="{8BEBC329-242C-4B24-A11B-C129ADFDB6F5}"/>
          </ac:spMkLst>
        </pc:spChg>
        <pc:spChg chg="mod">
          <ac:chgData name="Gino Masini" userId="446cd9d3-d73a-4f5c-b87e-4610f52c71cf" providerId="ADAL" clId="{D47A96C7-3CB9-4060-98B2-35853B0344CA}" dt="2020-04-29T12:43:13.906" v="56" actId="20577"/>
          <ac:spMkLst>
            <pc:docMk/>
            <pc:sldMk cId="2664139851" sldId="259"/>
            <ac:spMk id="7" creationId="{D55A1009-9EF8-49CB-8953-BA24786C9068}"/>
          </ac:spMkLst>
        </pc:spChg>
        <pc:spChg chg="mod">
          <ac:chgData name="Gino Masini" userId="446cd9d3-d73a-4f5c-b87e-4610f52c71cf" providerId="ADAL" clId="{D47A96C7-3CB9-4060-98B2-35853B0344CA}" dt="2020-04-29T12:46:21.550" v="165" actId="20577"/>
          <ac:spMkLst>
            <pc:docMk/>
            <pc:sldMk cId="2664139851" sldId="259"/>
            <ac:spMk id="11" creationId="{9F60F668-532B-4485-9146-C131A2894275}"/>
          </ac:spMkLst>
        </pc:spChg>
        <pc:spChg chg="add del topLvl">
          <ac:chgData name="Gino Masini" userId="446cd9d3-d73a-4f5c-b87e-4610f52c71cf" providerId="ADAL" clId="{D47A96C7-3CB9-4060-98B2-35853B0344CA}" dt="2020-04-29T12:45:42.582" v="156" actId="478"/>
          <ac:spMkLst>
            <pc:docMk/>
            <pc:sldMk cId="2664139851" sldId="259"/>
            <ac:spMk id="14" creationId="{D86ACF3A-9967-4500-B4B0-47E315D6460E}"/>
          </ac:spMkLst>
        </pc:spChg>
        <pc:spChg chg="del topLvl">
          <ac:chgData name="Gino Masini" userId="446cd9d3-d73a-4f5c-b87e-4610f52c71cf" providerId="ADAL" clId="{D47A96C7-3CB9-4060-98B2-35853B0344CA}" dt="2020-04-29T12:45:42.582" v="156" actId="478"/>
          <ac:spMkLst>
            <pc:docMk/>
            <pc:sldMk cId="2664139851" sldId="259"/>
            <ac:spMk id="15" creationId="{C1015EAE-E709-4A2D-AE58-418C79CF4005}"/>
          </ac:spMkLst>
        </pc:spChg>
        <pc:grpChg chg="add del">
          <ac:chgData name="Gino Masini" userId="446cd9d3-d73a-4f5c-b87e-4610f52c71cf" providerId="ADAL" clId="{D47A96C7-3CB9-4060-98B2-35853B0344CA}" dt="2020-04-29T12:45:42.582" v="156" actId="478"/>
          <ac:grpSpMkLst>
            <pc:docMk/>
            <pc:sldMk cId="2664139851" sldId="259"/>
            <ac:grpSpMk id="16" creationId="{2DABD679-06A3-4B8B-BA48-6942AC798EE3}"/>
          </ac:grpSpMkLst>
        </pc:grpChg>
        <pc:graphicFrameChg chg="add del mod">
          <ac:chgData name="Gino Masini" userId="446cd9d3-d73a-4f5c-b87e-4610f52c71cf" providerId="ADAL" clId="{D47A96C7-3CB9-4060-98B2-35853B0344CA}" dt="2020-04-29T12:45:02.263" v="147"/>
          <ac:graphicFrameMkLst>
            <pc:docMk/>
            <pc:sldMk cId="2664139851" sldId="259"/>
            <ac:graphicFrameMk id="2" creationId="{64B80DB5-B8E3-4875-A1D6-8EA0409D86E5}"/>
          </ac:graphicFrameMkLst>
        </pc:graphicFrameChg>
        <pc:graphicFrameChg chg="add del mod">
          <ac:chgData name="Gino Masini" userId="446cd9d3-d73a-4f5c-b87e-4610f52c71cf" providerId="ADAL" clId="{D47A96C7-3CB9-4060-98B2-35853B0344CA}" dt="2020-04-29T12:45:29.891" v="151"/>
          <ac:graphicFrameMkLst>
            <pc:docMk/>
            <pc:sldMk cId="2664139851" sldId="259"/>
            <ac:graphicFrameMk id="3" creationId="{EDBF5618-A063-4EAA-A44A-F18AA49F05F9}"/>
          </ac:graphicFrameMkLst>
        </pc:graphicFrameChg>
        <pc:picChg chg="del">
          <ac:chgData name="Gino Masini" userId="446cd9d3-d73a-4f5c-b87e-4610f52c71cf" providerId="ADAL" clId="{D47A96C7-3CB9-4060-98B2-35853B0344CA}" dt="2020-04-29T12:43:03.055" v="29" actId="478"/>
          <ac:picMkLst>
            <pc:docMk/>
            <pc:sldMk cId="2664139851" sldId="259"/>
            <ac:picMk id="4" creationId="{26C1E0C1-CF7C-413E-A12E-FC8D13246AD4}"/>
          </ac:picMkLst>
        </pc:picChg>
        <pc:picChg chg="add del">
          <ac:chgData name="Gino Masini" userId="446cd9d3-d73a-4f5c-b87e-4610f52c71cf" providerId="ADAL" clId="{D47A96C7-3CB9-4060-98B2-35853B0344CA}" dt="2020-04-29T12:45:46.598" v="158" actId="478"/>
          <ac:picMkLst>
            <pc:docMk/>
            <pc:sldMk cId="2664139851" sldId="259"/>
            <ac:picMk id="5" creationId="{1BDAC0A5-6CE0-4618-9683-FCEFBCEB1E87}"/>
          </ac:picMkLst>
        </pc:picChg>
        <pc:picChg chg="add mod">
          <ac:chgData name="Gino Masini" userId="446cd9d3-d73a-4f5c-b87e-4610f52c71cf" providerId="ADAL" clId="{D47A96C7-3CB9-4060-98B2-35853B0344CA}" dt="2020-04-29T12:46:14.142" v="163" actId="1076"/>
          <ac:picMkLst>
            <pc:docMk/>
            <pc:sldMk cId="2664139851" sldId="259"/>
            <ac:picMk id="9" creationId="{0265D274-6B17-4B81-AADE-158A4BE032F9}"/>
          </ac:picMkLst>
        </pc:picChg>
      </pc:sldChg>
    </pc:docChg>
  </pc:docChgLst>
  <pc:docChgLst>
    <pc:chgData name="Gino Masini" userId="446cd9d3-d73a-4f5c-b87e-4610f52c71cf" providerId="ADAL" clId="{FDE61510-F18A-4786-9EE9-BA4D3C792971}"/>
    <pc:docChg chg="addSld modSld">
      <pc:chgData name="Gino Masini" userId="446cd9d3-d73a-4f5c-b87e-4610f52c71cf" providerId="ADAL" clId="{FDE61510-F18A-4786-9EE9-BA4D3C792971}" dt="2019-08-22T10:28:00.539" v="129" actId="20577"/>
      <pc:docMkLst>
        <pc:docMk/>
      </pc:docMkLst>
      <pc:sldChg chg="modSp">
        <pc:chgData name="Gino Masini" userId="446cd9d3-d73a-4f5c-b87e-4610f52c71cf" providerId="ADAL" clId="{FDE61510-F18A-4786-9EE9-BA4D3C792971}" dt="2019-08-22T10:28:00.539" v="129" actId="20577"/>
        <pc:sldMkLst>
          <pc:docMk/>
          <pc:sldMk cId="3151443334" sldId="256"/>
        </pc:sldMkLst>
        <pc:spChg chg="mod">
          <ac:chgData name="Gino Masini" userId="446cd9d3-d73a-4f5c-b87e-4610f52c71cf" providerId="ADAL" clId="{FDE61510-F18A-4786-9EE9-BA4D3C792971}" dt="2019-08-22T10:28:00.539" v="129" actId="20577"/>
          <ac:spMkLst>
            <pc:docMk/>
            <pc:sldMk cId="3151443334" sldId="256"/>
            <ac:spMk id="11" creationId="{9F60F668-532B-4485-9146-C131A2894275}"/>
          </ac:spMkLst>
        </pc:spChg>
      </pc:sldChg>
      <pc:sldChg chg="add">
        <pc:chgData name="Gino Masini" userId="446cd9d3-d73a-4f5c-b87e-4610f52c71cf" providerId="ADAL" clId="{FDE61510-F18A-4786-9EE9-BA4D3C792971}" dt="2019-08-22T10:25:09.354" v="0"/>
        <pc:sldMkLst>
          <pc:docMk/>
          <pc:sldMk cId="3790921745" sldId="257"/>
        </pc:sldMkLst>
      </pc:sldChg>
    </pc:docChg>
  </pc:docChgLst>
  <pc:docChgLst>
    <pc:chgData name="Gino Masini" userId="446cd9d3-d73a-4f5c-b87e-4610f52c71cf" providerId="ADAL" clId="{3A6D236C-19BE-4EC7-A26F-2201885B79DA}"/>
    <pc:docChg chg="addSld modSld">
      <pc:chgData name="Gino Masini" userId="446cd9d3-d73a-4f5c-b87e-4610f52c71cf" providerId="ADAL" clId="{3A6D236C-19BE-4EC7-A26F-2201885B79DA}" dt="2020-06-11T09:45:01.981" v="17" actId="931"/>
      <pc:docMkLst>
        <pc:docMk/>
      </pc:docMkLst>
      <pc:sldChg chg="addSp modSp">
        <pc:chgData name="Gino Masini" userId="446cd9d3-d73a-4f5c-b87e-4610f52c71cf" providerId="ADAL" clId="{3A6D236C-19BE-4EC7-A26F-2201885B79DA}" dt="2020-06-11T09:45:01.981" v="17" actId="931"/>
        <pc:sldMkLst>
          <pc:docMk/>
          <pc:sldMk cId="3993749406" sldId="258"/>
        </pc:sldMkLst>
        <pc:spChg chg="mod">
          <ac:chgData name="Gino Masini" userId="446cd9d3-d73a-4f5c-b87e-4610f52c71cf" providerId="ADAL" clId="{3A6D236C-19BE-4EC7-A26F-2201885B79DA}" dt="2020-06-04T12:53:11.577" v="15" actId="20577"/>
          <ac:spMkLst>
            <pc:docMk/>
            <pc:sldMk cId="3993749406" sldId="258"/>
            <ac:spMk id="11" creationId="{9F60F668-532B-4485-9146-C131A2894275}"/>
          </ac:spMkLst>
        </pc:spChg>
        <pc:picChg chg="add mod">
          <ac:chgData name="Gino Masini" userId="446cd9d3-d73a-4f5c-b87e-4610f52c71cf" providerId="ADAL" clId="{3A6D236C-19BE-4EC7-A26F-2201885B79DA}" dt="2020-06-11T09:45:01.981" v="17" actId="931"/>
          <ac:picMkLst>
            <pc:docMk/>
            <pc:sldMk cId="3993749406" sldId="258"/>
            <ac:picMk id="4" creationId="{CCF22417-D18C-46FB-AD01-031A7BCCB33F}"/>
          </ac:picMkLst>
        </pc:picChg>
      </pc:sldChg>
      <pc:sldChg chg="add">
        <pc:chgData name="Gino Masini" userId="446cd9d3-d73a-4f5c-b87e-4610f52c71cf" providerId="ADAL" clId="{3A6D236C-19BE-4EC7-A26F-2201885B79DA}" dt="2020-06-11T09:39:23.676" v="16"/>
        <pc:sldMkLst>
          <pc:docMk/>
          <pc:sldMk cId="2081805207" sldId="259"/>
        </pc:sldMkLst>
      </pc:sldChg>
    </pc:docChg>
  </pc:docChgLst>
  <pc:docChgLst>
    <pc:chgData name="Gino Masini" userId="446cd9d3-d73a-4f5c-b87e-4610f52c71cf" providerId="ADAL" clId="{E00048F6-2666-4CC2-8650-3FCD559A8592}"/>
  </pc:docChgLst>
  <pc:docChgLst>
    <pc:chgData name="Gino Masini" userId="446cd9d3-d73a-4f5c-b87e-4610f52c71cf" providerId="ADAL" clId="{F337CEE4-34E6-469A-8661-5086B67CB67E}"/>
    <pc:docChg chg="undo custSel addSld modSld">
      <pc:chgData name="Gino Masini" userId="446cd9d3-d73a-4f5c-b87e-4610f52c71cf" providerId="ADAL" clId="{F337CEE4-34E6-469A-8661-5086B67CB67E}" dt="2020-02-27T19:08:20.154" v="781" actId="13926"/>
      <pc:docMkLst>
        <pc:docMk/>
      </pc:docMkLst>
      <pc:sldChg chg="addSp delSp modSp add">
        <pc:chgData name="Gino Masini" userId="446cd9d3-d73a-4f5c-b87e-4610f52c71cf" providerId="ADAL" clId="{F337CEE4-34E6-469A-8661-5086B67CB67E}" dt="2020-02-27T19:08:20.154" v="781" actId="13926"/>
        <pc:sldMkLst>
          <pc:docMk/>
          <pc:sldMk cId="721874035" sldId="257"/>
        </pc:sldMkLst>
        <pc:spChg chg="mod">
          <ac:chgData name="Gino Masini" userId="446cd9d3-d73a-4f5c-b87e-4610f52c71cf" providerId="ADAL" clId="{F337CEE4-34E6-469A-8661-5086B67CB67E}" dt="2020-02-27T19:08:20.154" v="781" actId="13926"/>
          <ac:spMkLst>
            <pc:docMk/>
            <pc:sldMk cId="721874035" sldId="257"/>
            <ac:spMk id="6" creationId="{8BEBC329-242C-4B24-A11B-C129ADFDB6F5}"/>
          </ac:spMkLst>
        </pc:spChg>
        <pc:spChg chg="mod">
          <ac:chgData name="Gino Masini" userId="446cd9d3-d73a-4f5c-b87e-4610f52c71cf" providerId="ADAL" clId="{F337CEE4-34E6-469A-8661-5086B67CB67E}" dt="2020-02-18T17:07:24.650" v="47" actId="20577"/>
          <ac:spMkLst>
            <pc:docMk/>
            <pc:sldMk cId="721874035" sldId="257"/>
            <ac:spMk id="7" creationId="{D55A1009-9EF8-49CB-8953-BA24786C9068}"/>
          </ac:spMkLst>
        </pc:spChg>
        <pc:spChg chg="mod">
          <ac:chgData name="Gino Masini" userId="446cd9d3-d73a-4f5c-b87e-4610f52c71cf" providerId="ADAL" clId="{F337CEE4-34E6-469A-8661-5086B67CB67E}" dt="2020-02-18T17:31:49.207" v="394" actId="20577"/>
          <ac:spMkLst>
            <pc:docMk/>
            <pc:sldMk cId="721874035" sldId="257"/>
            <ac:spMk id="11" creationId="{9F60F668-532B-4485-9146-C131A2894275}"/>
          </ac:spMkLst>
        </pc:spChg>
        <pc:picChg chg="add del mod">
          <ac:chgData name="Gino Masini" userId="446cd9d3-d73a-4f5c-b87e-4610f52c71cf" providerId="ADAL" clId="{F337CEE4-34E6-469A-8661-5086B67CB67E}" dt="2020-02-18T17:27:11.344" v="325" actId="478"/>
          <ac:picMkLst>
            <pc:docMk/>
            <pc:sldMk cId="721874035" sldId="257"/>
            <ac:picMk id="2" creationId="{4609FC27-E75E-41BC-BFBD-873F932CFC0A}"/>
          </ac:picMkLst>
        </pc:picChg>
        <pc:picChg chg="add del mod ord">
          <ac:chgData name="Gino Masini" userId="446cd9d3-d73a-4f5c-b87e-4610f52c71cf" providerId="ADAL" clId="{F337CEE4-34E6-469A-8661-5086B67CB67E}" dt="2020-02-18T17:28:58.968" v="347" actId="478"/>
          <ac:picMkLst>
            <pc:docMk/>
            <pc:sldMk cId="721874035" sldId="257"/>
            <ac:picMk id="4" creationId="{7FA4CA8C-632F-4965-AA82-800A26F240FE}"/>
          </ac:picMkLst>
        </pc:picChg>
        <pc:picChg chg="add mod">
          <ac:chgData name="Gino Masini" userId="446cd9d3-d73a-4f5c-b87e-4610f52c71cf" providerId="ADAL" clId="{F337CEE4-34E6-469A-8661-5086B67CB67E}" dt="2020-02-18T17:30:01.911" v="351" actId="1076"/>
          <ac:picMkLst>
            <pc:docMk/>
            <pc:sldMk cId="721874035" sldId="257"/>
            <ac:picMk id="9" creationId="{A90EB701-CA01-4009-83CF-A7800216B57D}"/>
          </ac:picMkLst>
        </pc:picChg>
        <pc:picChg chg="del">
          <ac:chgData name="Gino Masini" userId="446cd9d3-d73a-4f5c-b87e-4610f52c71cf" providerId="ADAL" clId="{F337CEE4-34E6-469A-8661-5086B67CB67E}" dt="2020-02-18T17:04:26.802" v="21" actId="478"/>
          <ac:picMkLst>
            <pc:docMk/>
            <pc:sldMk cId="721874035" sldId="257"/>
            <ac:picMk id="12" creationId="{C57A57DB-238A-4B79-8179-762F81F56F00}"/>
          </ac:picMkLst>
        </pc:picChg>
      </pc:sldChg>
      <pc:sldChg chg="addSp delSp modSp add">
        <pc:chgData name="Gino Masini" userId="446cd9d3-d73a-4f5c-b87e-4610f52c71cf" providerId="ADAL" clId="{F337CEE4-34E6-469A-8661-5086B67CB67E}" dt="2020-02-27T19:07:26.620" v="777" actId="20577"/>
        <pc:sldMkLst>
          <pc:docMk/>
          <pc:sldMk cId="3993749406" sldId="258"/>
        </pc:sldMkLst>
        <pc:spChg chg="mod">
          <ac:chgData name="Gino Masini" userId="446cd9d3-d73a-4f5c-b87e-4610f52c71cf" providerId="ADAL" clId="{F337CEE4-34E6-469A-8661-5086B67CB67E}" dt="2020-02-27T19:06:20.761" v="747" actId="20577"/>
          <ac:spMkLst>
            <pc:docMk/>
            <pc:sldMk cId="3993749406" sldId="258"/>
            <ac:spMk id="6" creationId="{8BEBC329-242C-4B24-A11B-C129ADFDB6F5}"/>
          </ac:spMkLst>
        </pc:spChg>
        <pc:spChg chg="mod">
          <ac:chgData name="Gino Masini" userId="446cd9d3-d73a-4f5c-b87e-4610f52c71cf" providerId="ADAL" clId="{F337CEE4-34E6-469A-8661-5086B67CB67E}" dt="2020-02-27T19:05:05.978" v="496" actId="20577"/>
          <ac:spMkLst>
            <pc:docMk/>
            <pc:sldMk cId="3993749406" sldId="258"/>
            <ac:spMk id="7" creationId="{D55A1009-9EF8-49CB-8953-BA24786C9068}"/>
          </ac:spMkLst>
        </pc:spChg>
        <pc:spChg chg="mod">
          <ac:chgData name="Gino Masini" userId="446cd9d3-d73a-4f5c-b87e-4610f52c71cf" providerId="ADAL" clId="{F337CEE4-34E6-469A-8661-5086B67CB67E}" dt="2020-02-27T19:07:26.620" v="777" actId="20577"/>
          <ac:spMkLst>
            <pc:docMk/>
            <pc:sldMk cId="3993749406" sldId="258"/>
            <ac:spMk id="11" creationId="{9F60F668-532B-4485-9146-C131A2894275}"/>
          </ac:spMkLst>
        </pc:spChg>
        <pc:picChg chg="add mod">
          <ac:chgData name="Gino Masini" userId="446cd9d3-d73a-4f5c-b87e-4610f52c71cf" providerId="ADAL" clId="{F337CEE4-34E6-469A-8661-5086B67CB67E}" dt="2020-02-27T19:06:43.829" v="753" actId="1076"/>
          <ac:picMkLst>
            <pc:docMk/>
            <pc:sldMk cId="3993749406" sldId="258"/>
            <ac:picMk id="3" creationId="{B3E4D413-79A4-4E9C-915A-2CE0B92726F0}"/>
          </ac:picMkLst>
        </pc:picChg>
        <pc:picChg chg="del">
          <ac:chgData name="Gino Masini" userId="446cd9d3-d73a-4f5c-b87e-4610f52c71cf" providerId="ADAL" clId="{F337CEE4-34E6-469A-8661-5086B67CB67E}" dt="2020-02-27T19:04:10.071" v="396" actId="478"/>
          <ac:picMkLst>
            <pc:docMk/>
            <pc:sldMk cId="3993749406" sldId="258"/>
            <ac:picMk id="9" creationId="{A90EB701-CA01-4009-83CF-A7800216B57D}"/>
          </ac:picMkLst>
        </pc:picChg>
      </pc:sldChg>
    </pc:docChg>
  </pc:docChgLst>
  <pc:docChgLst>
    <pc:chgData name="Gino Masini" userId="446cd9d3-d73a-4f5c-b87e-4610f52c71cf" providerId="ADAL" clId="{23137FC2-B367-4C29-97AD-8DFB93E9BC90}"/>
    <pc:docChg chg="custSel modSld">
      <pc:chgData name="Gino Masini" userId="446cd9d3-d73a-4f5c-b87e-4610f52c71cf" providerId="ADAL" clId="{23137FC2-B367-4C29-97AD-8DFB93E9BC90}" dt="2019-08-22T08:19:33.217" v="495" actId="20577"/>
      <pc:docMkLst>
        <pc:docMk/>
      </pc:docMkLst>
      <pc:sldChg chg="addSp delSp modSp">
        <pc:chgData name="Gino Masini" userId="446cd9d3-d73a-4f5c-b87e-4610f52c71cf" providerId="ADAL" clId="{23137FC2-B367-4C29-97AD-8DFB93E9BC90}" dt="2019-08-22T08:19:33.217" v="495" actId="20577"/>
        <pc:sldMkLst>
          <pc:docMk/>
          <pc:sldMk cId="3151443334" sldId="256"/>
        </pc:sldMkLst>
        <pc:spChg chg="mod">
          <ac:chgData name="Gino Masini" userId="446cd9d3-d73a-4f5c-b87e-4610f52c71cf" providerId="ADAL" clId="{23137FC2-B367-4C29-97AD-8DFB93E9BC90}" dt="2019-08-22T07:37:39.987" v="448" actId="6549"/>
          <ac:spMkLst>
            <pc:docMk/>
            <pc:sldMk cId="3151443334" sldId="256"/>
            <ac:spMk id="6" creationId="{8BEBC329-242C-4B24-A11B-C129ADFDB6F5}"/>
          </ac:spMkLst>
        </pc:spChg>
        <pc:spChg chg="mod">
          <ac:chgData name="Gino Masini" userId="446cd9d3-d73a-4f5c-b87e-4610f52c71cf" providerId="ADAL" clId="{23137FC2-B367-4C29-97AD-8DFB93E9BC90}" dt="2019-08-22T06:50:12.917" v="232" actId="20577"/>
          <ac:spMkLst>
            <pc:docMk/>
            <pc:sldMk cId="3151443334" sldId="256"/>
            <ac:spMk id="7" creationId="{D55A1009-9EF8-49CB-8953-BA24786C9068}"/>
          </ac:spMkLst>
        </pc:spChg>
        <pc:spChg chg="mod">
          <ac:chgData name="Gino Masini" userId="446cd9d3-d73a-4f5c-b87e-4610f52c71cf" providerId="ADAL" clId="{23137FC2-B367-4C29-97AD-8DFB93E9BC90}" dt="2019-08-22T08:19:33.217" v="495" actId="20577"/>
          <ac:spMkLst>
            <pc:docMk/>
            <pc:sldMk cId="3151443334" sldId="256"/>
            <ac:spMk id="11" creationId="{9F60F668-532B-4485-9146-C131A2894275}"/>
          </ac:spMkLst>
        </pc:spChg>
        <pc:spChg chg="mod">
          <ac:chgData name="Gino Masini" userId="446cd9d3-d73a-4f5c-b87e-4610f52c71cf" providerId="ADAL" clId="{23137FC2-B367-4C29-97AD-8DFB93E9BC90}" dt="2019-08-22T06:50:59.948" v="333" actId="20577"/>
          <ac:spMkLst>
            <pc:docMk/>
            <pc:sldMk cId="3151443334" sldId="256"/>
            <ac:spMk id="13" creationId="{51C9FAC9-ECB1-4D79-858F-93351880C8FC}"/>
          </ac:spMkLst>
        </pc:spChg>
        <pc:graphicFrameChg chg="add del mod">
          <ac:chgData name="Gino Masini" userId="446cd9d3-d73a-4f5c-b87e-4610f52c71cf" providerId="ADAL" clId="{23137FC2-B367-4C29-97AD-8DFB93E9BC90}" dt="2019-08-22T06:53:53.844" v="405"/>
          <ac:graphicFrameMkLst>
            <pc:docMk/>
            <pc:sldMk cId="3151443334" sldId="256"/>
            <ac:graphicFrameMk id="8" creationId="{41B075CD-6FF7-4D0D-A298-F63B8512653F}"/>
          </ac:graphicFrameMkLst>
        </pc:graphicFrameChg>
        <pc:picChg chg="add del mod">
          <ac:chgData name="Gino Masini" userId="446cd9d3-d73a-4f5c-b87e-4610f52c71cf" providerId="ADAL" clId="{23137FC2-B367-4C29-97AD-8DFB93E9BC90}" dt="2019-08-22T06:53:39.717" v="403" actId="478"/>
          <ac:picMkLst>
            <pc:docMk/>
            <pc:sldMk cId="3151443334" sldId="256"/>
            <ac:picMk id="3" creationId="{0E815CA6-D01B-4856-9512-928C8D8D7E57}"/>
          </ac:picMkLst>
        </pc:picChg>
        <pc:picChg chg="del">
          <ac:chgData name="Gino Masini" userId="446cd9d3-d73a-4f5c-b87e-4610f52c71cf" providerId="ADAL" clId="{23137FC2-B367-4C29-97AD-8DFB93E9BC90}" dt="2019-08-22T06:48:38.873" v="12" actId="478"/>
          <ac:picMkLst>
            <pc:docMk/>
            <pc:sldMk cId="3151443334" sldId="256"/>
            <ac:picMk id="4" creationId="{525CEEB5-F87E-4B8C-ACE9-EEAFC9551EDA}"/>
          </ac:picMkLst>
        </pc:picChg>
        <pc:picChg chg="add mod">
          <ac:chgData name="Gino Masini" userId="446cd9d3-d73a-4f5c-b87e-4610f52c71cf" providerId="ADAL" clId="{23137FC2-B367-4C29-97AD-8DFB93E9BC90}" dt="2019-08-22T06:54:17.837" v="410" actId="1076"/>
          <ac:picMkLst>
            <pc:docMk/>
            <pc:sldMk cId="3151443334" sldId="256"/>
            <ac:picMk id="10" creationId="{7BB97ED1-45FD-4FF6-B0A0-7E0C6597ACEE}"/>
          </ac:picMkLst>
        </pc:picChg>
      </pc:sldChg>
    </pc:docChg>
  </pc:docChgLst>
  <pc:docChgLst>
    <pc:chgData name="Gino Masini" userId="446cd9d3-d73a-4f5c-b87e-4610f52c71cf" providerId="ADAL" clId="{F34624A3-BE1C-47A3-82D1-B3F08D682DA8}"/>
    <pc:docChg chg="undo custSel addSld modSld">
      <pc:chgData name="Gino Masini" userId="446cd9d3-d73a-4f5c-b87e-4610f52c71cf" providerId="ADAL" clId="{F34624A3-BE1C-47A3-82D1-B3F08D682DA8}" dt="2020-08-21T15:13:44.610" v="984" actId="1076"/>
      <pc:docMkLst>
        <pc:docMk/>
      </pc:docMkLst>
      <pc:sldChg chg="addSp delSp modSp">
        <pc:chgData name="Gino Masini" userId="446cd9d3-d73a-4f5c-b87e-4610f52c71cf" providerId="ADAL" clId="{F34624A3-BE1C-47A3-82D1-B3F08D682DA8}" dt="2020-08-21T15:13:44.610" v="984" actId="1076"/>
        <pc:sldMkLst>
          <pc:docMk/>
          <pc:sldMk cId="3993749406" sldId="258"/>
        </pc:sldMkLst>
        <pc:spChg chg="mod ord">
          <ac:chgData name="Gino Masini" userId="446cd9d3-d73a-4f5c-b87e-4610f52c71cf" providerId="ADAL" clId="{F34624A3-BE1C-47A3-82D1-B3F08D682DA8}" dt="2020-08-19T11:03:15.154" v="250" actId="166"/>
          <ac:spMkLst>
            <pc:docMk/>
            <pc:sldMk cId="3993749406" sldId="258"/>
            <ac:spMk id="6" creationId="{8BEBC329-242C-4B24-A11B-C129ADFDB6F5}"/>
          </ac:spMkLst>
        </pc:spChg>
        <pc:spChg chg="mod ord">
          <ac:chgData name="Gino Masini" userId="446cd9d3-d73a-4f5c-b87e-4610f52c71cf" providerId="ADAL" clId="{F34624A3-BE1C-47A3-82D1-B3F08D682DA8}" dt="2020-08-19T11:02:04.068" v="239" actId="166"/>
          <ac:spMkLst>
            <pc:docMk/>
            <pc:sldMk cId="3993749406" sldId="258"/>
            <ac:spMk id="7" creationId="{D55A1009-9EF8-49CB-8953-BA24786C9068}"/>
          </ac:spMkLst>
        </pc:spChg>
        <pc:spChg chg="mod">
          <ac:chgData name="Gino Masini" userId="446cd9d3-d73a-4f5c-b87e-4610f52c71cf" providerId="ADAL" clId="{F34624A3-BE1C-47A3-82D1-B3F08D682DA8}" dt="2020-08-19T11:15:11.494" v="804" actId="20577"/>
          <ac:spMkLst>
            <pc:docMk/>
            <pc:sldMk cId="3993749406" sldId="258"/>
            <ac:spMk id="11" creationId="{9F60F668-532B-4485-9146-C131A2894275}"/>
          </ac:spMkLst>
        </pc:spChg>
        <pc:grpChg chg="mod">
          <ac:chgData name="Gino Masini" userId="446cd9d3-d73a-4f5c-b87e-4610f52c71cf" providerId="ADAL" clId="{F34624A3-BE1C-47A3-82D1-B3F08D682DA8}" dt="2020-08-19T11:02:04.835" v="240" actId="1076"/>
          <ac:grpSpMkLst>
            <pc:docMk/>
            <pc:sldMk cId="3993749406" sldId="258"/>
            <ac:grpSpMk id="16" creationId="{2DABD679-06A3-4B8B-BA48-6942AC798EE3}"/>
          </ac:grpSpMkLst>
        </pc:grpChg>
        <pc:picChg chg="add del mod ord">
          <ac:chgData name="Gino Masini" userId="446cd9d3-d73a-4f5c-b87e-4610f52c71cf" providerId="ADAL" clId="{F34624A3-BE1C-47A3-82D1-B3F08D682DA8}" dt="2020-08-19T11:02:14.978" v="242" actId="478"/>
          <ac:picMkLst>
            <pc:docMk/>
            <pc:sldMk cId="3993749406" sldId="258"/>
            <ac:picMk id="3" creationId="{67C69922-5168-48A8-811A-DF1A5DFCDB3E}"/>
          </ac:picMkLst>
        </pc:picChg>
        <pc:picChg chg="add del mod">
          <ac:chgData name="Gino Masini" userId="446cd9d3-d73a-4f5c-b87e-4610f52c71cf" providerId="ADAL" clId="{F34624A3-BE1C-47A3-82D1-B3F08D682DA8}" dt="2020-08-21T15:12:55.680" v="977" actId="478"/>
          <ac:picMkLst>
            <pc:docMk/>
            <pc:sldMk cId="3993749406" sldId="258"/>
            <ac:picMk id="3" creationId="{A6ACF5B4-1ABB-4708-8B4E-5519689FD617}"/>
          </ac:picMkLst>
        </pc:picChg>
        <pc:picChg chg="del">
          <ac:chgData name="Gino Masini" userId="446cd9d3-d73a-4f5c-b87e-4610f52c71cf" providerId="ADAL" clId="{F34624A3-BE1C-47A3-82D1-B3F08D682DA8}" dt="2020-08-19T11:00:32.117" v="144" actId="478"/>
          <ac:picMkLst>
            <pc:docMk/>
            <pc:sldMk cId="3993749406" sldId="258"/>
            <ac:picMk id="4" creationId="{CCF22417-D18C-46FB-AD01-031A7BCCB33F}"/>
          </ac:picMkLst>
        </pc:picChg>
        <pc:picChg chg="add mod">
          <ac:chgData name="Gino Masini" userId="446cd9d3-d73a-4f5c-b87e-4610f52c71cf" providerId="ADAL" clId="{F34624A3-BE1C-47A3-82D1-B3F08D682DA8}" dt="2020-08-21T15:13:44.610" v="984" actId="1076"/>
          <ac:picMkLst>
            <pc:docMk/>
            <pc:sldMk cId="3993749406" sldId="258"/>
            <ac:picMk id="8" creationId="{ECFFBF16-EF46-42E5-918A-5457D87D57DC}"/>
          </ac:picMkLst>
        </pc:picChg>
        <pc:picChg chg="add del mod">
          <ac:chgData name="Gino Masini" userId="446cd9d3-d73a-4f5c-b87e-4610f52c71cf" providerId="ADAL" clId="{F34624A3-BE1C-47A3-82D1-B3F08D682DA8}" dt="2020-08-21T15:12:11.331" v="965" actId="478"/>
          <ac:picMkLst>
            <pc:docMk/>
            <pc:sldMk cId="3993749406" sldId="258"/>
            <ac:picMk id="9" creationId="{48ACD49E-AFA1-4616-A42D-2ECC6571B2D9}"/>
          </ac:picMkLst>
        </pc:picChg>
      </pc:sldChg>
      <pc:sldChg chg="addSp delSp modSp">
        <pc:chgData name="Gino Masini" userId="446cd9d3-d73a-4f5c-b87e-4610f52c71cf" providerId="ADAL" clId="{F34624A3-BE1C-47A3-82D1-B3F08D682DA8}" dt="2020-08-20T08:57:42.358" v="927" actId="20577"/>
        <pc:sldMkLst>
          <pc:docMk/>
          <pc:sldMk cId="2081805207" sldId="259"/>
        </pc:sldMkLst>
        <pc:spChg chg="mod">
          <ac:chgData name="Gino Masini" userId="446cd9d3-d73a-4f5c-b87e-4610f52c71cf" providerId="ADAL" clId="{F34624A3-BE1C-47A3-82D1-B3F08D682DA8}" dt="2020-08-19T11:04:19.620" v="293" actId="20577"/>
          <ac:spMkLst>
            <pc:docMk/>
            <pc:sldMk cId="2081805207" sldId="259"/>
            <ac:spMk id="6" creationId="{8BEBC329-242C-4B24-A11B-C129ADFDB6F5}"/>
          </ac:spMkLst>
        </pc:spChg>
        <pc:spChg chg="mod">
          <ac:chgData name="Gino Masini" userId="446cd9d3-d73a-4f5c-b87e-4610f52c71cf" providerId="ADAL" clId="{F34624A3-BE1C-47A3-82D1-B3F08D682DA8}" dt="2020-08-19T11:04:25.149" v="305" actId="20577"/>
          <ac:spMkLst>
            <pc:docMk/>
            <pc:sldMk cId="2081805207" sldId="259"/>
            <ac:spMk id="7" creationId="{D55A1009-9EF8-49CB-8953-BA24786C9068}"/>
          </ac:spMkLst>
        </pc:spChg>
        <pc:spChg chg="mod">
          <ac:chgData name="Gino Masini" userId="446cd9d3-d73a-4f5c-b87e-4610f52c71cf" providerId="ADAL" clId="{F34624A3-BE1C-47A3-82D1-B3F08D682DA8}" dt="2020-08-20T08:57:42.358" v="927" actId="20577"/>
          <ac:spMkLst>
            <pc:docMk/>
            <pc:sldMk cId="2081805207" sldId="259"/>
            <ac:spMk id="11" creationId="{9F60F668-532B-4485-9146-C131A2894275}"/>
          </ac:spMkLst>
        </pc:spChg>
        <pc:picChg chg="del">
          <ac:chgData name="Gino Masini" userId="446cd9d3-d73a-4f5c-b87e-4610f52c71cf" providerId="ADAL" clId="{F34624A3-BE1C-47A3-82D1-B3F08D682DA8}" dt="2020-08-19T11:04:14.803" v="278" actId="478"/>
          <ac:picMkLst>
            <pc:docMk/>
            <pc:sldMk cId="2081805207" sldId="259"/>
            <ac:picMk id="3" creationId="{898059D7-A73E-40A2-B45C-7C7D0DD5B9AE}"/>
          </ac:picMkLst>
        </pc:picChg>
        <pc:picChg chg="add mod">
          <ac:chgData name="Gino Masini" userId="446cd9d3-d73a-4f5c-b87e-4610f52c71cf" providerId="ADAL" clId="{F34624A3-BE1C-47A3-82D1-B3F08D682DA8}" dt="2020-08-19T11:07:01.781" v="584" actId="1076"/>
          <ac:picMkLst>
            <pc:docMk/>
            <pc:sldMk cId="2081805207" sldId="259"/>
            <ac:picMk id="4" creationId="{9D054663-5FF0-453F-AF8E-F04A2A362BDB}"/>
          </ac:picMkLst>
        </pc:picChg>
      </pc:sldChg>
      <pc:sldChg chg="addSp delSp modSp add">
        <pc:chgData name="Gino Masini" userId="446cd9d3-d73a-4f5c-b87e-4610f52c71cf" providerId="ADAL" clId="{F34624A3-BE1C-47A3-82D1-B3F08D682DA8}" dt="2020-08-20T08:59:46.741" v="964" actId="20577"/>
        <pc:sldMkLst>
          <pc:docMk/>
          <pc:sldMk cId="1180803331" sldId="260"/>
        </pc:sldMkLst>
        <pc:spChg chg="mod">
          <ac:chgData name="Gino Masini" userId="446cd9d3-d73a-4f5c-b87e-4610f52c71cf" providerId="ADAL" clId="{F34624A3-BE1C-47A3-82D1-B3F08D682DA8}" dt="2020-08-20T08:59:46.741" v="964" actId="20577"/>
          <ac:spMkLst>
            <pc:docMk/>
            <pc:sldMk cId="1180803331" sldId="260"/>
            <ac:spMk id="6" creationId="{8BEBC329-242C-4B24-A11B-C129ADFDB6F5}"/>
          </ac:spMkLst>
        </pc:spChg>
        <pc:spChg chg="mod">
          <ac:chgData name="Gino Masini" userId="446cd9d3-d73a-4f5c-b87e-4610f52c71cf" providerId="ADAL" clId="{F34624A3-BE1C-47A3-82D1-B3F08D682DA8}" dt="2020-08-20T08:53:08" v="860" actId="20577"/>
          <ac:spMkLst>
            <pc:docMk/>
            <pc:sldMk cId="1180803331" sldId="260"/>
            <ac:spMk id="7" creationId="{D55A1009-9EF8-49CB-8953-BA24786C9068}"/>
          </ac:spMkLst>
        </pc:spChg>
        <pc:spChg chg="mod">
          <ac:chgData name="Gino Masini" userId="446cd9d3-d73a-4f5c-b87e-4610f52c71cf" providerId="ADAL" clId="{F34624A3-BE1C-47A3-82D1-B3F08D682DA8}" dt="2020-08-20T08:55:37.513" v="924" actId="313"/>
          <ac:spMkLst>
            <pc:docMk/>
            <pc:sldMk cId="1180803331" sldId="260"/>
            <ac:spMk id="11" creationId="{9F60F668-532B-4485-9146-C131A2894275}"/>
          </ac:spMkLst>
        </pc:spChg>
        <pc:graphicFrameChg chg="add del mod">
          <ac:chgData name="Gino Masini" userId="446cd9d3-d73a-4f5c-b87e-4610f52c71cf" providerId="ADAL" clId="{F34624A3-BE1C-47A3-82D1-B3F08D682DA8}" dt="2020-08-20T08:50:28.177" v="841" actId="478"/>
          <ac:graphicFrameMkLst>
            <pc:docMk/>
            <pc:sldMk cId="1180803331" sldId="260"/>
            <ac:graphicFrameMk id="2" creationId="{D56B7480-913D-4290-8F68-4C4A16AAE1AF}"/>
          </ac:graphicFrameMkLst>
        </pc:graphicFrameChg>
        <pc:picChg chg="del">
          <ac:chgData name="Gino Masini" userId="446cd9d3-d73a-4f5c-b87e-4610f52c71cf" providerId="ADAL" clId="{F34624A3-BE1C-47A3-82D1-B3F08D682DA8}" dt="2020-08-20T08:49:55.144" v="822" actId="478"/>
          <ac:picMkLst>
            <pc:docMk/>
            <pc:sldMk cId="1180803331" sldId="260"/>
            <ac:picMk id="4" creationId="{9D054663-5FF0-453F-AF8E-F04A2A362BDB}"/>
          </ac:picMkLst>
        </pc:picChg>
        <pc:picChg chg="add mod">
          <ac:chgData name="Gino Masini" userId="446cd9d3-d73a-4f5c-b87e-4610f52c71cf" providerId="ADAL" clId="{F34624A3-BE1C-47A3-82D1-B3F08D682DA8}" dt="2020-08-20T08:52:16.447" v="849" actId="1076"/>
          <ac:picMkLst>
            <pc:docMk/>
            <pc:sldMk cId="1180803331" sldId="260"/>
            <ac:picMk id="8" creationId="{F4CF6A3D-8069-4066-80C5-139AC24E66E5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695EF0-170E-4E05-8FE5-F1F35BFEF2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BB4509-4CC2-45F2-A2C4-F5D03AFF716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3CAF913-7256-44B0-8B1F-64C9BF74E5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A4FA8A-3BE7-4A40-B278-B3A186ACDA65}" type="datetimeFigureOut">
              <a:rPr lang="en-US" smtClean="0"/>
              <a:t>8/21/2020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31D9547-1428-48C8-A64C-0481635D84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8E06B30-AE6F-4E93-BBC1-409CC94817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9077A2-2206-4130-AE50-4A49D23229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28477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E83EDC-49C5-4385-AFAF-B02EA7E614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DDC42C0-4FF9-4C0D-B766-A7F20FECC38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DD1E2EA-6F53-4CCF-96C7-A2D117CA08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A4FA8A-3BE7-4A40-B278-B3A186ACDA65}" type="datetimeFigureOut">
              <a:rPr lang="en-US" smtClean="0"/>
              <a:t>8/21/2020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C03A3B-ECC5-45C3-9983-0AAEB18368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48DD8F-9E49-4D7E-A5C3-E103DCCCD6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9077A2-2206-4130-AE50-4A49D23229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7129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80D58DF-0633-4B37-B6A6-5E9C9E15700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BA8F908-5204-46FE-A687-AFB0CEDB5BF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CC4976-D59E-4922-89AA-17425435C7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A4FA8A-3BE7-4A40-B278-B3A186ACDA65}" type="datetimeFigureOut">
              <a:rPr lang="en-US" smtClean="0"/>
              <a:t>8/21/2020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61D896D-F3D7-4E8B-B5CA-BFBE4EACCC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812FB83-8BC6-4F2A-A3FA-1EA48C17F5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9077A2-2206-4130-AE50-4A49D23229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60986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BADC88-ACCE-4152-B3AF-41C1C49F39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24BB26-754C-46EF-A08A-C01D202617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D933CB-8EA0-4AF5-A851-0750893A83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A4FA8A-3BE7-4A40-B278-B3A186ACDA65}" type="datetimeFigureOut">
              <a:rPr lang="en-US" smtClean="0"/>
              <a:t>8/21/2020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BF4B31-86A7-47C7-954C-4A26481E7D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BF72EA0-B0C6-4EAB-A544-26421F4D28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9077A2-2206-4130-AE50-4A49D23229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78746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F17E6A-7340-419F-863F-268A4DF9B2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5569E0B-706F-4CB9-B426-22C21B3A6E6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573CE84-77DE-4455-8B10-42B7A404FD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A4FA8A-3BE7-4A40-B278-B3A186ACDA65}" type="datetimeFigureOut">
              <a:rPr lang="en-US" smtClean="0"/>
              <a:t>8/21/2020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9389191-20A8-4513-81EE-FD555B8F28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2302C04-7960-496E-B65F-1A16D0838A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9077A2-2206-4130-AE50-4A49D23229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16753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DEA5BC-042A-489B-87DF-D13667540F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0CAB7C-92DE-452C-B31B-0C27F699665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97A65C1-29DD-4B38-A080-C1B069EF68C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CEEE0E5-2642-4CAD-9C98-E4937657DD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A4FA8A-3BE7-4A40-B278-B3A186ACDA65}" type="datetimeFigureOut">
              <a:rPr lang="en-US" smtClean="0"/>
              <a:t>8/21/2020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80AC8E5-C235-421B-8BD5-490159397C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0D36362-07C0-452D-BE76-0F783FA8A3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9077A2-2206-4130-AE50-4A49D23229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32029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E241DA-F8FA-4C2A-9714-186430458D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59DB639-0186-4643-B32D-E1D282F065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F2E0A40-EB75-4EA7-96C6-FFEBEA2D1BD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EDD5BEC-7560-4FE9-91C6-ED5991F7810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5FA02EB-6388-477F-874C-9D4E41EC691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101917B-400E-42CC-B964-07682CCA51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A4FA8A-3BE7-4A40-B278-B3A186ACDA65}" type="datetimeFigureOut">
              <a:rPr lang="en-US" smtClean="0"/>
              <a:t>8/21/2020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DD9E328-3AEA-40EF-977C-8FC76DB69E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1E3A8E8-8071-4A3F-8BE3-8C2BCE7F3F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9077A2-2206-4130-AE50-4A49D23229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65861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D327A7-DDC9-4550-84BB-32D147512B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982FFF5-2010-41E7-9E15-E456090052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A4FA8A-3BE7-4A40-B278-B3A186ACDA65}" type="datetimeFigureOut">
              <a:rPr lang="en-US" smtClean="0"/>
              <a:t>8/21/2020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7CAB8CF-429C-4D49-AE6D-92AADE8BA3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4629BCF-A758-4478-98FA-CB85BEE125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9077A2-2206-4130-AE50-4A49D23229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70457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AB8519A-DD6B-4E87-AF9F-B760066CD8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A4FA8A-3BE7-4A40-B278-B3A186ACDA65}" type="datetimeFigureOut">
              <a:rPr lang="en-US" smtClean="0"/>
              <a:t>8/21/2020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1039473-256D-4078-9279-998ACF14F5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CCB0C5B-FDEB-4252-B214-CC40125E53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9077A2-2206-4130-AE50-4A49D23229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4288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3E338D-C211-491A-A1F2-E45E16634E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7242664-4F75-4708-8889-BAD7595263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7CF62C4-7740-4423-B99E-A83B6E5218A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B9772E2-45AA-42BC-A592-1107D384E7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A4FA8A-3BE7-4A40-B278-B3A186ACDA65}" type="datetimeFigureOut">
              <a:rPr lang="en-US" smtClean="0"/>
              <a:t>8/21/2020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D183DED-7B4C-4FC5-8421-7A389B2EC9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D2CB5BD-1A9C-44D8-A335-D3965874C4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9077A2-2206-4130-AE50-4A49D23229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51998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098B61-A909-48AD-BE33-5A3F2CEC5A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5BA0909-C781-40A1-9C20-4965B733BD4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619F49B-E5C5-44DC-9974-F736E24903D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75A6550-A205-44D4-BB54-42B38CA303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A4FA8A-3BE7-4A40-B278-B3A186ACDA65}" type="datetimeFigureOut">
              <a:rPr lang="en-US" smtClean="0"/>
              <a:t>8/21/2020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EC3F09A-8895-4CE5-BEC2-1864CFD9A6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BB1A4FF-5156-4DA5-8D5B-21B4420148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9077A2-2206-4130-AE50-4A49D23229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62413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E271F64-2FFC-49EC-92D9-A27018CB03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FFF5805-E06C-447C-B45A-B3CDB52718F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E0193C-F6CF-4AE7-9F01-C3DB5D8C22A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A4FA8A-3BE7-4A40-B278-B3A186ACDA65}" type="datetimeFigureOut">
              <a:rPr lang="en-US" smtClean="0"/>
              <a:t>8/21/2020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D7728C5-814D-4FF8-99C1-E2C2FF16399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FED7B56-5223-4E84-8EE7-8312A903E71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9077A2-2206-4130-AE50-4A49D23229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88548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1BDAC0A5-6CE0-4618-9683-FCEFBCEB1E8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1753" y="3217"/>
            <a:ext cx="8840494" cy="6854783"/>
          </a:xfrm>
          <a:prstGeom prst="rect">
            <a:avLst/>
          </a:prstGeom>
        </p:spPr>
      </p:pic>
      <p:grpSp>
        <p:nvGrpSpPr>
          <p:cNvPr id="16" name="Group 15">
            <a:extLst>
              <a:ext uri="{FF2B5EF4-FFF2-40B4-BE49-F238E27FC236}">
                <a16:creationId xmlns:a16="http://schemas.microsoft.com/office/drawing/2014/main" id="{2DABD679-06A3-4B8B-BA48-6942AC798EE3}"/>
              </a:ext>
            </a:extLst>
          </p:cNvPr>
          <p:cNvGrpSpPr/>
          <p:nvPr/>
        </p:nvGrpSpPr>
        <p:grpSpPr>
          <a:xfrm>
            <a:off x="1068639" y="895054"/>
            <a:ext cx="7006724" cy="5067759"/>
            <a:chOff x="1068637" y="892366"/>
            <a:chExt cx="7006724" cy="5067759"/>
          </a:xfrm>
        </p:grpSpPr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D86ACF3A-9967-4500-B4B0-47E315D6460E}"/>
                </a:ext>
              </a:extLst>
            </p:cNvPr>
            <p:cNvSpPr/>
            <p:nvPr/>
          </p:nvSpPr>
          <p:spPr>
            <a:xfrm>
              <a:off x="1068637" y="892366"/>
              <a:ext cx="5632610" cy="5067759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C1015EAE-E709-4A2D-AE58-418C79CF4005}"/>
                </a:ext>
              </a:extLst>
            </p:cNvPr>
            <p:cNvSpPr/>
            <p:nvPr/>
          </p:nvSpPr>
          <p:spPr>
            <a:xfrm>
              <a:off x="6701246" y="892366"/>
              <a:ext cx="1374115" cy="3193214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" name="TextBox 10">
            <a:extLst>
              <a:ext uri="{FF2B5EF4-FFF2-40B4-BE49-F238E27FC236}">
                <a16:creationId xmlns:a16="http://schemas.microsoft.com/office/drawing/2014/main" id="{9F60F668-532B-4485-9146-C131A2894275}"/>
              </a:ext>
            </a:extLst>
          </p:cNvPr>
          <p:cNvSpPr txBox="1"/>
          <p:nvPr/>
        </p:nvSpPr>
        <p:spPr>
          <a:xfrm>
            <a:off x="1173536" y="4341766"/>
            <a:ext cx="53944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Bookman Old Style" panose="02050604050505020204" pitchFamily="18" charset="0"/>
              </a:rPr>
              <a:t>For forgetting to mute his audio and shouting into the microphone, in Italian, “CAN YOU CLOSE THE DOOR?” at RAN3 #109-e.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51C9FAC9-ECB1-4D79-858F-93351880C8FC}"/>
              </a:ext>
            </a:extLst>
          </p:cNvPr>
          <p:cNvSpPr txBox="1"/>
          <p:nvPr/>
        </p:nvSpPr>
        <p:spPr>
          <a:xfrm>
            <a:off x="1068637" y="5478086"/>
            <a:ext cx="330451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>
                <a:latin typeface="Bookman Old Style" panose="02050604050505020204" pitchFamily="18" charset="0"/>
              </a:rPr>
              <a:t>The RAN3 Chairman</a:t>
            </a:r>
            <a:endParaRPr lang="en-US" sz="1200" dirty="0">
              <a:latin typeface="Bookman Old Style" panose="02050604050505020204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55A1009-9EF8-49CB-8953-BA24786C9068}"/>
              </a:ext>
            </a:extLst>
          </p:cNvPr>
          <p:cNvSpPr txBox="1"/>
          <p:nvPr/>
        </p:nvSpPr>
        <p:spPr>
          <a:xfrm>
            <a:off x="1509823" y="3285361"/>
            <a:ext cx="6124354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Bookman Old Style" panose="02050604050505020204" pitchFamily="18" charset="0"/>
              </a:rPr>
              <a:t>presented to</a:t>
            </a:r>
          </a:p>
          <a:p>
            <a:pPr algn="ctr"/>
            <a:r>
              <a:rPr lang="en-US" sz="2000" dirty="0">
                <a:latin typeface="Bookman Old Style" panose="02050604050505020204" pitchFamily="18" charset="0"/>
              </a:rPr>
              <a:t>GINO MASINI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BEBC329-242C-4B24-A11B-C129ADFDB6F5}"/>
              </a:ext>
            </a:extLst>
          </p:cNvPr>
          <p:cNvSpPr txBox="1"/>
          <p:nvPr/>
        </p:nvSpPr>
        <p:spPr>
          <a:xfrm>
            <a:off x="1173536" y="1169579"/>
            <a:ext cx="66404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latin typeface="Engravers MT" panose="02090707080505020304" pitchFamily="18" charset="0"/>
              </a:rPr>
              <a:t>The “MUTE BUTTON” AWARD</a:t>
            </a:r>
          </a:p>
        </p:txBody>
      </p:sp>
      <p:pic>
        <p:nvPicPr>
          <p:cNvPr id="8" name="Picture 7" descr="A picture containing drawing&#10;&#10;Description automatically generated">
            <a:extLst>
              <a:ext uri="{FF2B5EF4-FFF2-40B4-BE49-F238E27FC236}">
                <a16:creationId xmlns:a16="http://schemas.microsoft.com/office/drawing/2014/main" id="{ECFFBF16-EF46-42E5-918A-5457D87D57D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53017" y="1697615"/>
            <a:ext cx="1481466" cy="14814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37494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1BDAC0A5-6CE0-4618-9683-FCEFBCEB1E8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1753" y="3217"/>
            <a:ext cx="8840494" cy="6854783"/>
          </a:xfrm>
          <a:prstGeom prst="rect">
            <a:avLst/>
          </a:prstGeom>
        </p:spPr>
      </p:pic>
      <p:grpSp>
        <p:nvGrpSpPr>
          <p:cNvPr id="16" name="Group 15">
            <a:extLst>
              <a:ext uri="{FF2B5EF4-FFF2-40B4-BE49-F238E27FC236}">
                <a16:creationId xmlns:a16="http://schemas.microsoft.com/office/drawing/2014/main" id="{2DABD679-06A3-4B8B-BA48-6942AC798EE3}"/>
              </a:ext>
            </a:extLst>
          </p:cNvPr>
          <p:cNvGrpSpPr/>
          <p:nvPr/>
        </p:nvGrpSpPr>
        <p:grpSpPr>
          <a:xfrm>
            <a:off x="1068637" y="892366"/>
            <a:ext cx="7006724" cy="5067759"/>
            <a:chOff x="1068637" y="892366"/>
            <a:chExt cx="7006724" cy="5067759"/>
          </a:xfrm>
        </p:grpSpPr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D86ACF3A-9967-4500-B4B0-47E315D6460E}"/>
                </a:ext>
              </a:extLst>
            </p:cNvPr>
            <p:cNvSpPr/>
            <p:nvPr/>
          </p:nvSpPr>
          <p:spPr>
            <a:xfrm>
              <a:off x="1068637" y="892366"/>
              <a:ext cx="5632610" cy="5067759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C1015EAE-E709-4A2D-AE58-418C79CF4005}"/>
                </a:ext>
              </a:extLst>
            </p:cNvPr>
            <p:cNvSpPr/>
            <p:nvPr/>
          </p:nvSpPr>
          <p:spPr>
            <a:xfrm>
              <a:off x="6701246" y="892366"/>
              <a:ext cx="1374115" cy="3193214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" name="TextBox 5">
            <a:extLst>
              <a:ext uri="{FF2B5EF4-FFF2-40B4-BE49-F238E27FC236}">
                <a16:creationId xmlns:a16="http://schemas.microsoft.com/office/drawing/2014/main" id="{8BEBC329-242C-4B24-A11B-C129ADFDB6F5}"/>
              </a:ext>
            </a:extLst>
          </p:cNvPr>
          <p:cNvSpPr txBox="1"/>
          <p:nvPr/>
        </p:nvSpPr>
        <p:spPr>
          <a:xfrm>
            <a:off x="1173536" y="1169579"/>
            <a:ext cx="66404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latin typeface="Engravers MT" panose="02090707080505020304" pitchFamily="18" charset="0"/>
              </a:rPr>
              <a:t>The “NERVES OF STEEL” AWARD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55A1009-9EF8-49CB-8953-BA24786C9068}"/>
              </a:ext>
            </a:extLst>
          </p:cNvPr>
          <p:cNvSpPr txBox="1"/>
          <p:nvPr/>
        </p:nvSpPr>
        <p:spPr>
          <a:xfrm>
            <a:off x="1509823" y="3285361"/>
            <a:ext cx="6124354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Bookman Old Style" panose="02050604050505020204" pitchFamily="18" charset="0"/>
              </a:rPr>
              <a:t>presented to</a:t>
            </a:r>
          </a:p>
          <a:p>
            <a:pPr algn="ctr"/>
            <a:r>
              <a:rPr lang="en-US" sz="2000" dirty="0">
                <a:latin typeface="Bookman Old Style" panose="02050604050505020204" pitchFamily="18" charset="0"/>
              </a:rPr>
              <a:t>SVEN FISCHER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9F60F668-532B-4485-9146-C131A2894275}"/>
              </a:ext>
            </a:extLst>
          </p:cNvPr>
          <p:cNvSpPr txBox="1"/>
          <p:nvPr/>
        </p:nvSpPr>
        <p:spPr>
          <a:xfrm>
            <a:off x="1173536" y="4341766"/>
            <a:ext cx="53944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Bookman Old Style" panose="02050604050505020204" pitchFamily="18" charset="0"/>
              </a:rPr>
              <a:t>When the RAN3 Chairman forgot to mute and shouted in Italian into the microphone, Sven just politely asked, “I’m sorry?” and then continued his comment without skipping a beat.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51C9FAC9-ECB1-4D79-858F-93351880C8FC}"/>
              </a:ext>
            </a:extLst>
          </p:cNvPr>
          <p:cNvSpPr txBox="1"/>
          <p:nvPr/>
        </p:nvSpPr>
        <p:spPr>
          <a:xfrm>
            <a:off x="1068637" y="5478086"/>
            <a:ext cx="330451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>
                <a:latin typeface="Bookman Old Style" panose="02050604050505020204" pitchFamily="18" charset="0"/>
              </a:rPr>
              <a:t>The RAN3 Chairman</a:t>
            </a:r>
            <a:endParaRPr lang="en-US" sz="1200" dirty="0">
              <a:latin typeface="Bookman Old Style" panose="02050604050505020204" pitchFamily="18" charset="0"/>
            </a:endParaRPr>
          </a:p>
        </p:txBody>
      </p:sp>
      <p:pic>
        <p:nvPicPr>
          <p:cNvPr id="4" name="Picture 3" descr="A picture containing plate, food&#10;&#10;Description automatically generated">
            <a:extLst>
              <a:ext uri="{FF2B5EF4-FFF2-40B4-BE49-F238E27FC236}">
                <a16:creationId xmlns:a16="http://schemas.microsoft.com/office/drawing/2014/main" id="{9D054663-5FF0-453F-AF8E-F04A2A362BD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0309" y="1599311"/>
            <a:ext cx="2396500" cy="17973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18052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1BDAC0A5-6CE0-4618-9683-FCEFBCEB1E8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1753" y="3217"/>
            <a:ext cx="8840494" cy="6854783"/>
          </a:xfrm>
          <a:prstGeom prst="rect">
            <a:avLst/>
          </a:prstGeom>
        </p:spPr>
      </p:pic>
      <p:grpSp>
        <p:nvGrpSpPr>
          <p:cNvPr id="16" name="Group 15">
            <a:extLst>
              <a:ext uri="{FF2B5EF4-FFF2-40B4-BE49-F238E27FC236}">
                <a16:creationId xmlns:a16="http://schemas.microsoft.com/office/drawing/2014/main" id="{2DABD679-06A3-4B8B-BA48-6942AC798EE3}"/>
              </a:ext>
            </a:extLst>
          </p:cNvPr>
          <p:cNvGrpSpPr/>
          <p:nvPr/>
        </p:nvGrpSpPr>
        <p:grpSpPr>
          <a:xfrm>
            <a:off x="1068637" y="892366"/>
            <a:ext cx="7006724" cy="5067759"/>
            <a:chOff x="1068637" y="892366"/>
            <a:chExt cx="7006724" cy="5067759"/>
          </a:xfrm>
        </p:grpSpPr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D86ACF3A-9967-4500-B4B0-47E315D6460E}"/>
                </a:ext>
              </a:extLst>
            </p:cNvPr>
            <p:cNvSpPr/>
            <p:nvPr/>
          </p:nvSpPr>
          <p:spPr>
            <a:xfrm>
              <a:off x="1068637" y="892366"/>
              <a:ext cx="5632610" cy="5067759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C1015EAE-E709-4A2D-AE58-418C79CF4005}"/>
                </a:ext>
              </a:extLst>
            </p:cNvPr>
            <p:cNvSpPr/>
            <p:nvPr/>
          </p:nvSpPr>
          <p:spPr>
            <a:xfrm>
              <a:off x="6701246" y="892366"/>
              <a:ext cx="1374115" cy="3193214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" name="TextBox 5">
            <a:extLst>
              <a:ext uri="{FF2B5EF4-FFF2-40B4-BE49-F238E27FC236}">
                <a16:creationId xmlns:a16="http://schemas.microsoft.com/office/drawing/2014/main" id="{8BEBC329-242C-4B24-A11B-C129ADFDB6F5}"/>
              </a:ext>
            </a:extLst>
          </p:cNvPr>
          <p:cNvSpPr txBox="1"/>
          <p:nvPr/>
        </p:nvSpPr>
        <p:spPr>
          <a:xfrm>
            <a:off x="1173536" y="1169579"/>
            <a:ext cx="66404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latin typeface="Engravers MT" panose="02090707080505020304" pitchFamily="18" charset="0"/>
              </a:rPr>
              <a:t>The KARAOKE option AWARD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55A1009-9EF8-49CB-8953-BA24786C9068}"/>
              </a:ext>
            </a:extLst>
          </p:cNvPr>
          <p:cNvSpPr txBox="1"/>
          <p:nvPr/>
        </p:nvSpPr>
        <p:spPr>
          <a:xfrm>
            <a:off x="1509823" y="3285361"/>
            <a:ext cx="612435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Bookman Old Style" panose="02050604050505020204" pitchFamily="18" charset="0"/>
              </a:rPr>
              <a:t>presented to</a:t>
            </a:r>
          </a:p>
          <a:p>
            <a:pPr algn="ctr"/>
            <a:r>
              <a:rPr lang="en-US" dirty="0">
                <a:latin typeface="Bookman Old Style" panose="02050604050505020204" pitchFamily="18" charset="0"/>
              </a:rPr>
              <a:t>FENG HAN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9F60F668-532B-4485-9146-C131A2894275}"/>
              </a:ext>
            </a:extLst>
          </p:cNvPr>
          <p:cNvSpPr txBox="1"/>
          <p:nvPr/>
        </p:nvSpPr>
        <p:spPr>
          <a:xfrm>
            <a:off x="1173536" y="4341766"/>
            <a:ext cx="53944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Bookman Old Style" panose="02050604050505020204" pitchFamily="18" charset="0"/>
              </a:rPr>
              <a:t>For Proposal 2 in R3-205086 (RAN3 #109-e): “No singalong impact for direct data forwarding for EPC to 5GC handover.”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51C9FAC9-ECB1-4D79-858F-93351880C8FC}"/>
              </a:ext>
            </a:extLst>
          </p:cNvPr>
          <p:cNvSpPr txBox="1"/>
          <p:nvPr/>
        </p:nvSpPr>
        <p:spPr>
          <a:xfrm>
            <a:off x="1068637" y="5478086"/>
            <a:ext cx="330451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>
                <a:latin typeface="Bookman Old Style" panose="02050604050505020204" pitchFamily="18" charset="0"/>
              </a:rPr>
              <a:t>The RAN3 Chairman</a:t>
            </a:r>
            <a:endParaRPr lang="en-US" sz="1200" dirty="0">
              <a:latin typeface="Bookman Old Style" panose="02050604050505020204" pitchFamily="18" charset="0"/>
            </a:endParaRPr>
          </a:p>
        </p:txBody>
      </p:sp>
      <p:pic>
        <p:nvPicPr>
          <p:cNvPr id="8" name="Picture 7" descr="A picture containing person, table, person, blurry&#10;&#10;Description automatically generated">
            <a:extLst>
              <a:ext uri="{FF2B5EF4-FFF2-40B4-BE49-F238E27FC236}">
                <a16:creationId xmlns:a16="http://schemas.microsoft.com/office/drawing/2014/main" id="{F4CF6A3D-8069-4066-80C5-139AC24E66E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14303" y="1631244"/>
            <a:ext cx="3315394" cy="16751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08033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137</TotalTime>
  <Words>123</Words>
  <Application>Microsoft Office PowerPoint</Application>
  <PresentationFormat>On-screen Show (4:3)</PresentationFormat>
  <Paragraphs>15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Arial</vt:lpstr>
      <vt:lpstr>Bookman Old Style</vt:lpstr>
      <vt:lpstr>Calibri</vt:lpstr>
      <vt:lpstr>Calibri Light</vt:lpstr>
      <vt:lpstr>Engravers MT</vt:lpstr>
      <vt:lpstr>Office Theme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Gino Masini</dc:creator>
  <cp:lastModifiedBy>Ericsson User</cp:lastModifiedBy>
  <cp:revision>51</cp:revision>
  <dcterms:created xsi:type="dcterms:W3CDTF">2018-03-14T09:49:48Z</dcterms:created>
  <dcterms:modified xsi:type="dcterms:W3CDTF">2020-08-21T15:13:51Z</dcterms:modified>
</cp:coreProperties>
</file>