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9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5557" autoAdjust="0"/>
  </p:normalViewPr>
  <p:slideViewPr>
    <p:cSldViewPr>
      <p:cViewPr varScale="1">
        <p:scale>
          <a:sx n="74" d="100"/>
          <a:sy n="74" d="100"/>
        </p:scale>
        <p:origin x="-177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4FC0A1-FA87-468F-8BD5-7EBE30A0477B}" type="datetimeFigureOut">
              <a:rPr kumimoji="1" lang="ja-JP" altLang="en-US" smtClean="0"/>
              <a:t>2016/5/26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0C8654-E8E6-4565-9681-579164EBA6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246418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2016/5/26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39436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2016/5/26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709688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2016/5/26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660980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2016/5/26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70827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2016/5/26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366657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2016/5/26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37602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2016/5/26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369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2016/5/26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506035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2016/5/26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935953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2016/5/26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207345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2016/5/26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08277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DDF53-C237-45F1-8C53-7FDF828AEB4E}" type="datetimeFigureOut">
              <a:rPr kumimoji="1" lang="ja-JP" altLang="en-US" smtClean="0"/>
              <a:t>2016/5/26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41550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23528" y="2130425"/>
            <a:ext cx="8496622" cy="1874639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Way forward on NB-</a:t>
            </a:r>
            <a:r>
              <a:rPr lang="en-US" altLang="ja-JP" dirty="0" err="1" smtClean="0"/>
              <a:t>IoT</a:t>
            </a:r>
            <a:r>
              <a:rPr lang="en-US" altLang="ja-JP" dirty="0" smtClean="0"/>
              <a:t> fast dormancy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4437112"/>
            <a:ext cx="6400800" cy="1752600"/>
          </a:xfrm>
        </p:spPr>
        <p:txBody>
          <a:bodyPr>
            <a:normAutofit/>
          </a:bodyPr>
          <a:lstStyle/>
          <a:p>
            <a:r>
              <a:rPr lang="en-US" altLang="ja-JP" dirty="0">
                <a:solidFill>
                  <a:schemeClr val="tx1"/>
                </a:solidFill>
              </a:rPr>
              <a:t>Ericsson, Vodafone GmbH, AT&amp;T, </a:t>
            </a:r>
            <a:r>
              <a:rPr lang="en-US" altLang="ja-JP" dirty="0" smtClean="0">
                <a:solidFill>
                  <a:schemeClr val="tx1"/>
                </a:solidFill>
              </a:rPr>
              <a:t>CMCC, </a:t>
            </a:r>
            <a:r>
              <a:rPr lang="en-US" altLang="ja-JP" dirty="0" err="1" smtClean="0">
                <a:solidFill>
                  <a:schemeClr val="tx1"/>
                </a:solidFill>
              </a:rPr>
              <a:t>Gemalto</a:t>
            </a:r>
            <a:r>
              <a:rPr lang="en-US" altLang="ja-JP" dirty="0" smtClean="0">
                <a:solidFill>
                  <a:schemeClr val="tx1"/>
                </a:solidFill>
              </a:rPr>
              <a:t> </a:t>
            </a:r>
            <a:r>
              <a:rPr lang="en-US" altLang="ja-JP" dirty="0">
                <a:solidFill>
                  <a:schemeClr val="tx1"/>
                </a:solidFill>
              </a:rPr>
              <a:t>N.V., </a:t>
            </a:r>
            <a:r>
              <a:rPr lang="en-US" altLang="ja-JP" dirty="0" smtClean="0">
                <a:solidFill>
                  <a:schemeClr val="tx1"/>
                </a:solidFill>
              </a:rPr>
              <a:t>CATT, Sony, BlackBerry</a:t>
            </a:r>
            <a:endParaRPr kumimoji="1" lang="en-US" altLang="ja-JP" dirty="0" smtClean="0">
              <a:solidFill>
                <a:schemeClr val="tx1"/>
              </a:solidFill>
            </a:endParaRPr>
          </a:p>
        </p:txBody>
      </p:sp>
      <p:sp>
        <p:nvSpPr>
          <p:cNvPr id="6" name="正方形/長方形 3"/>
          <p:cNvSpPr>
            <a:spLocks noChangeArrowheads="1"/>
          </p:cNvSpPr>
          <p:nvPr/>
        </p:nvSpPr>
        <p:spPr bwMode="auto">
          <a:xfrm>
            <a:off x="6875463" y="260350"/>
            <a:ext cx="1944687" cy="400110"/>
          </a:xfrm>
          <a:prstGeom prst="rect">
            <a:avLst/>
          </a:pr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900"/>
              </a:spcAft>
              <a:buClrTx/>
              <a:buSzTx/>
              <a:buFontTx/>
              <a:buNone/>
              <a:tabLst>
                <a:tab pos="1260475" algn="l"/>
              </a:tabLst>
              <a:defRPr/>
            </a:pPr>
            <a:r>
              <a:rPr kumimoji="1" lang="en-GB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pitchFamily="34" charset="-128"/>
              </a:rPr>
              <a:t>R2-164417</a:t>
            </a:r>
            <a:endParaRPr kumimoji="1" lang="en-GB" altLang="zh-CN" sz="20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pitchFamily="34" charset="-128"/>
            </a:endParaRPr>
          </a:p>
        </p:txBody>
      </p:sp>
      <p:sp>
        <p:nvSpPr>
          <p:cNvPr id="7" name="正方形/長方形 6"/>
          <p:cNvSpPr>
            <a:spLocks noChangeArrowheads="1"/>
          </p:cNvSpPr>
          <p:nvPr/>
        </p:nvSpPr>
        <p:spPr bwMode="auto">
          <a:xfrm>
            <a:off x="207963" y="188913"/>
            <a:ext cx="5400675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000" dirty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TSG RAN </a:t>
            </a:r>
            <a:r>
              <a:rPr lang="en-GB" altLang="zh-CN" sz="2000" dirty="0" smtClean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WG2 meeting #</a:t>
            </a:r>
            <a:r>
              <a:rPr lang="en-US" altLang="zh-CN" sz="2000" dirty="0" smtClean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94</a:t>
            </a:r>
            <a:endParaRPr lang="en-GB" altLang="zh-CN" sz="2000" dirty="0">
              <a:solidFill>
                <a:prstClr val="black"/>
              </a:solidFill>
              <a:ea typeface="Batang" pitchFamily="18" charset="-127"/>
              <a:cs typeface="Times New Roman" pitchFamily="18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sv-SE" altLang="ja-JP" sz="2000" dirty="0" smtClean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23-27 May 2016, Nanjing, China</a:t>
            </a:r>
            <a:endParaRPr lang="sv-SE" altLang="ja-JP" sz="2000" dirty="0">
              <a:solidFill>
                <a:prstClr val="black"/>
              </a:solidFill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5736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936104"/>
          </a:xfrm>
        </p:spPr>
        <p:txBody>
          <a:bodyPr/>
          <a:lstStyle/>
          <a:p>
            <a:r>
              <a:rPr lang="en-US" altLang="ja-JP" dirty="0" smtClean="0"/>
              <a:t>Proposed way forward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1052736"/>
            <a:ext cx="8568952" cy="568863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ja-JP" dirty="0" smtClean="0"/>
              <a:t>In addition to Proposal 1 and 2 in R2-164311, the followings are proposed.</a:t>
            </a:r>
          </a:p>
          <a:p>
            <a:pPr marL="0" indent="0">
              <a:buNone/>
            </a:pPr>
            <a:endParaRPr lang="en-US" altLang="ja-JP" dirty="0" smtClean="0"/>
          </a:p>
          <a:p>
            <a:pPr marL="514350" indent="-514350">
              <a:buFont typeface="+mj-lt"/>
              <a:buAutoNum type="arabicPeriod"/>
            </a:pPr>
            <a:r>
              <a:rPr lang="en-US" altLang="ja-JP" dirty="0" err="1" smtClean="0"/>
              <a:t>eNB</a:t>
            </a:r>
            <a:r>
              <a:rPr lang="en-US" altLang="ja-JP" dirty="0" smtClean="0"/>
              <a:t> should be able to configure the fast dormancy mechanism for the UE.</a:t>
            </a:r>
          </a:p>
          <a:p>
            <a:pPr marL="914400" lvl="1" indent="-514350">
              <a:buFont typeface="Arial" panose="020B0604020202020204" pitchFamily="34" charset="0"/>
              <a:buChar char="‒"/>
            </a:pPr>
            <a:r>
              <a:rPr lang="en-US" altLang="ja-JP" dirty="0" smtClean="0"/>
              <a:t>Fast dormancy is enabled/disabled in </a:t>
            </a:r>
            <a:r>
              <a:rPr lang="en-GB" i="1" dirty="0" err="1"/>
              <a:t>RadioResourceConfigDedicated</a:t>
            </a:r>
            <a:r>
              <a:rPr lang="en-US" i="1" dirty="0"/>
              <a:t>-NB </a:t>
            </a:r>
            <a:r>
              <a:rPr lang="en-US" dirty="0" smtClean="0"/>
              <a:t>IE</a:t>
            </a:r>
            <a:endParaRPr lang="en-US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8120886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1734</TotalTime>
  <Words>77</Words>
  <Application>Microsoft Office PowerPoint</Application>
  <PresentationFormat>On-screen Show (4:3)</PresentationFormat>
  <Paragraphs>10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​​テーマ</vt:lpstr>
      <vt:lpstr>Way forward on NB-IoT fast dormancy</vt:lpstr>
      <vt:lpstr>Proposed way forward</vt:lpstr>
    </vt:vector>
  </TitlesOfParts>
  <Company>株式会社エヌ・ティ・ティ・ドコモ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NTT DOCOMO, INC.</dc:creator>
  <cp:lastModifiedBy>Ericsson</cp:lastModifiedBy>
  <cp:revision>59</cp:revision>
  <dcterms:created xsi:type="dcterms:W3CDTF">2015-06-15T19:39:43Z</dcterms:created>
  <dcterms:modified xsi:type="dcterms:W3CDTF">2016-05-26T06:05:51Z</dcterms:modified>
</cp:coreProperties>
</file>