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20032" autoAdjust="0"/>
    <p:restoredTop sz="94660"/>
  </p:normalViewPr>
  <p:slideViewPr>
    <p:cSldViewPr snapToGrid="0">
      <p:cViewPr varScale="1">
        <p:scale>
          <a:sx n="97" d="100"/>
          <a:sy n="97" d="100"/>
        </p:scale>
        <p:origin x="2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E200D-261A-4FF3-B57B-B4B5E56A1E7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94831-A767-419C-A385-331560DE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471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E200D-261A-4FF3-B57B-B4B5E56A1E7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94831-A767-419C-A385-331560DE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299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E200D-261A-4FF3-B57B-B4B5E56A1E7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94831-A767-419C-A385-331560DE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0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E200D-261A-4FF3-B57B-B4B5E56A1E7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94831-A767-419C-A385-331560DE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525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E200D-261A-4FF3-B57B-B4B5E56A1E7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94831-A767-419C-A385-331560DE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965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E200D-261A-4FF3-B57B-B4B5E56A1E7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94831-A767-419C-A385-331560DE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02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E200D-261A-4FF3-B57B-B4B5E56A1E7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94831-A767-419C-A385-331560DE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00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E200D-261A-4FF3-B57B-B4B5E56A1E7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94831-A767-419C-A385-331560DE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154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E200D-261A-4FF3-B57B-B4B5E56A1E7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94831-A767-419C-A385-331560DE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22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E200D-261A-4FF3-B57B-B4B5E56A1E7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94831-A767-419C-A385-331560DE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777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E200D-261A-4FF3-B57B-B4B5E56A1E7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94831-A767-419C-A385-331560DE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044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2E200D-261A-4FF3-B57B-B4B5E56A1E74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94831-A767-419C-A385-331560DE0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424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221037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R2-164380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“Way </a:t>
            </a:r>
            <a:r>
              <a:rPr lang="en-US" dirty="0" smtClean="0"/>
              <a:t>forward” for further mobility enhancements in LTE </a:t>
            </a:r>
            <a:br>
              <a:rPr lang="en-US" dirty="0" smtClean="0"/>
            </a:br>
            <a:r>
              <a:rPr lang="en-US" sz="4900" dirty="0" smtClean="0"/>
              <a:t>Intel, Ericsson, Nokia, Qualcomm, CATT</a:t>
            </a:r>
            <a:endParaRPr lang="en-US" sz="4900" dirty="0"/>
          </a:p>
        </p:txBody>
      </p:sp>
    </p:spTree>
    <p:extLst>
      <p:ext uri="{BB962C8B-B14F-4D97-AF65-F5344CB8AC3E}">
        <p14:creationId xmlns:p14="http://schemas.microsoft.com/office/powerpoint/2010/main" val="3436572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options characteristics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Simultaneous </a:t>
            </a:r>
            <a:r>
              <a:rPr lang="en-US" dirty="0" err="1" smtClean="0"/>
              <a:t>Tx</a:t>
            </a:r>
            <a:r>
              <a:rPr lang="en-US" dirty="0"/>
              <a:t> </a:t>
            </a:r>
            <a:r>
              <a:rPr lang="en-US" dirty="0" smtClean="0"/>
              <a:t>or Rx requiring 2 UE protocol stacks (Cat C &amp; D)</a:t>
            </a:r>
          </a:p>
          <a:p>
            <a:r>
              <a:rPr lang="en-US" dirty="0" smtClean="0"/>
              <a:t>UE indication to stop source </a:t>
            </a:r>
            <a:r>
              <a:rPr lang="en-US" dirty="0" err="1" smtClean="0"/>
              <a:t>eNB</a:t>
            </a:r>
            <a:r>
              <a:rPr lang="en-US" dirty="0" smtClean="0"/>
              <a:t> data transmission (option 6)</a:t>
            </a:r>
          </a:p>
          <a:p>
            <a:r>
              <a:rPr lang="en-US" dirty="0" smtClean="0"/>
              <a:t>When the UE detach from source </a:t>
            </a:r>
            <a:r>
              <a:rPr lang="en-US" dirty="0" err="1" smtClean="0"/>
              <a:t>eNB</a:t>
            </a:r>
            <a:r>
              <a:rPr lang="en-US" dirty="0" smtClean="0"/>
              <a:t>: between start of the RF tuning phase until RRC Reconfiguration complete message to target (Cat A &amp; B)</a:t>
            </a:r>
          </a:p>
          <a:p>
            <a:r>
              <a:rPr lang="en-US" dirty="0"/>
              <a:t>Combined RACH-less and make before break (option 4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593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learnt from Hetnet mobility WI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of the HOFs are due to the failure in HO command reception at the UE</a:t>
            </a:r>
          </a:p>
          <a:p>
            <a:pPr lvl="1">
              <a:buFont typeface="Calibri" panose="020F0502020204030204" pitchFamily="34" charset="0"/>
              <a:buChar char="→"/>
            </a:pPr>
            <a:r>
              <a:rPr lang="en-US" dirty="0" smtClean="0"/>
              <a:t> this implies the channel condition is poor during or after the HO command, UE is unlikely to receive UL grant from the source </a:t>
            </a:r>
            <a:r>
              <a:rPr lang="en-US" dirty="0" err="1" smtClean="0"/>
              <a:t>eNB</a:t>
            </a:r>
            <a:endParaRPr lang="en-US" dirty="0" smtClean="0"/>
          </a:p>
          <a:p>
            <a:r>
              <a:rPr lang="en-US" dirty="0" smtClean="0"/>
              <a:t>Most of the HOFs happen in handover from macro to small cell</a:t>
            </a:r>
          </a:p>
        </p:txBody>
      </p:sp>
    </p:spTree>
    <p:extLst>
      <p:ext uri="{BB962C8B-B14F-4D97-AF65-F5344CB8AC3E}">
        <p14:creationId xmlns:p14="http://schemas.microsoft.com/office/powerpoint/2010/main" val="3432496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Discussions for down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6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Depending on pain vs gain, WI target should be to minimize the interruption time  but not necessarily to zero interruption time</a:t>
            </a:r>
          </a:p>
          <a:p>
            <a:r>
              <a:rPr lang="en-US" dirty="0" smtClean="0"/>
              <a:t>Cat C &amp; D requires dual protocol stacks at the UE what indicates very high UE complexity</a:t>
            </a:r>
          </a:p>
          <a:p>
            <a:pPr lvl="1"/>
            <a:r>
              <a:rPr lang="en-US" dirty="0" smtClean="0"/>
              <a:t>Suggest not to consider these two Categories in this WI (they can be considered e.g. in NR)</a:t>
            </a:r>
          </a:p>
          <a:p>
            <a:r>
              <a:rPr lang="en-US" dirty="0" smtClean="0"/>
              <a:t>From the lessons learnt in Hetnet mobility WI, the “UE indication” is unlikely to be delivered successfully. </a:t>
            </a:r>
          </a:p>
          <a:p>
            <a:pPr lvl="1"/>
            <a:r>
              <a:rPr lang="en-US" dirty="0" smtClean="0"/>
              <a:t>Suggest not to consider “UE indication” in this WI</a:t>
            </a:r>
          </a:p>
          <a:p>
            <a:pPr lvl="1"/>
            <a:r>
              <a:rPr lang="en-US" dirty="0" smtClean="0"/>
              <a:t>FFS if other mechanism to stop source </a:t>
            </a:r>
            <a:r>
              <a:rPr lang="en-US" dirty="0" err="1" smtClean="0"/>
              <a:t>eNB</a:t>
            </a:r>
            <a:r>
              <a:rPr lang="en-US" dirty="0" smtClean="0"/>
              <a:t> data transmission can be considered or it can be left up to the NW implementation</a:t>
            </a:r>
          </a:p>
          <a:p>
            <a:r>
              <a:rPr lang="en-US" dirty="0" smtClean="0"/>
              <a:t>If RACH-less solution is not feasible in all scenarios (depending on the feedback from other WGs), this solution can be considered for handover to small cell and intra-</a:t>
            </a:r>
            <a:r>
              <a:rPr lang="en-US" dirty="0" err="1" smtClean="0"/>
              <a:t>eNB</a:t>
            </a:r>
            <a:r>
              <a:rPr lang="en-US" dirty="0" smtClean="0"/>
              <a:t> handover</a:t>
            </a:r>
          </a:p>
          <a:p>
            <a:r>
              <a:rPr lang="en-US" dirty="0" smtClean="0"/>
              <a:t>Next step could be to down select options within Cat A and B</a:t>
            </a:r>
          </a:p>
        </p:txBody>
      </p:sp>
    </p:spTree>
    <p:extLst>
      <p:ext uri="{BB962C8B-B14F-4D97-AF65-F5344CB8AC3E}">
        <p14:creationId xmlns:p14="http://schemas.microsoft.com/office/powerpoint/2010/main" val="3321325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1072</TotalTime>
  <Words>291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R2-164380 “Way forward” for further mobility enhancements in LTE  Intel, Ericsson, Nokia, Qualcomm, CATT</vt:lpstr>
      <vt:lpstr>Current options characteristics </vt:lpstr>
      <vt:lpstr>Lessons learnt from Hetnet mobility WI</vt:lpstr>
      <vt:lpstr>Discussions for down selection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further mobility enhancements in LTE</dc:title>
  <dc:creator>Candy</dc:creator>
  <cp:keywords>CTPClassification=CTP_IC:VisualMarkings=</cp:keywords>
  <cp:lastModifiedBy>Candy</cp:lastModifiedBy>
  <cp:revision>42</cp:revision>
  <dcterms:created xsi:type="dcterms:W3CDTF">2016-05-23T08:44:21Z</dcterms:created>
  <dcterms:modified xsi:type="dcterms:W3CDTF">2016-05-24T08:26:31Z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61978356-e772-4dc6-8b1c-7210678f720a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2016-05-24 08:26:31Z</vt:lpwstr>
  </property>
  <property fmtid="{D5CDD505-2E9C-101B-9397-08002B2CF9AE}" pid="5" name="CTPClassification">
    <vt:lpwstr>CTP_IC</vt:lpwstr>
  </property>
</Properties>
</file>