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3" r:id="rId3"/>
    <p:sldId id="30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22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DL beam management framework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AT&amp;T, CATT, Ericsson, NTT DOCOMO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R1-1701480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</a:t>
            </a:r>
            <a:r>
              <a:rPr lang="en-US" altLang="ko-KR" dirty="0" smtClean="0"/>
              <a:t>NR Ad-Hoc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38200"/>
            <a:ext cx="8405176" cy="577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DL beam management is supported by the agreed framework (i.e., N≥1 Reporting settings, M≥1 Resource settings, and 1 Measurement setting, where the Measurement setting includes L ≥1 links)</a:t>
            </a:r>
          </a:p>
          <a:p>
            <a:pPr lvl="1"/>
            <a:r>
              <a:rPr lang="en-US" altLang="ko-KR" dirty="0"/>
              <a:t>Reporting setting supports beam reporting for DL beam management, including at least: Configuration for reporting </a:t>
            </a:r>
            <a:r>
              <a:rPr lang="en-US" altLang="ko-KR" dirty="0" smtClean="0"/>
              <a:t>CSI-RS resource selection and </a:t>
            </a:r>
            <a:r>
              <a:rPr lang="en-US" altLang="ko-KR" dirty="0"/>
              <a:t>quality-related </a:t>
            </a:r>
            <a:r>
              <a:rPr lang="en-US" altLang="ko-KR" dirty="0" smtClean="0"/>
              <a:t>metric</a:t>
            </a:r>
          </a:p>
          <a:p>
            <a:pPr lvl="2"/>
            <a:r>
              <a:rPr lang="en-US" altLang="ko-KR" dirty="0" smtClean="0"/>
              <a:t>Details FFS</a:t>
            </a:r>
            <a:endParaRPr lang="ko-KR" altLang="ko-KR"/>
          </a:p>
          <a:p>
            <a:pPr lvl="1"/>
            <a:r>
              <a:rPr lang="en-US" altLang="ko-KR" dirty="0" smtClean="0"/>
              <a:t>P-1 </a:t>
            </a:r>
            <a:r>
              <a:rPr lang="en-US" altLang="ko-KR" dirty="0"/>
              <a:t>and P-2 can be supported with configuring Reporting/Resource/Measurement settings.</a:t>
            </a:r>
          </a:p>
          <a:p>
            <a:pPr lvl="1"/>
            <a:r>
              <a:rPr lang="en-US" altLang="ko-KR" dirty="0"/>
              <a:t>P-3 can be supported at least with configuring </a:t>
            </a:r>
            <a:r>
              <a:rPr lang="en-US" altLang="ko-KR" dirty="0" smtClean="0"/>
              <a:t>Resource setting.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8240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16375</TotalTime>
  <Words>129</Words>
  <Application>Microsoft Office PowerPoint</Application>
  <PresentationFormat>화면 슬라이드 쇼(4:3)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DL beam management framework</vt:lpstr>
      <vt:lpstr>Agreements in NR Ad-Hoc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390</cp:revision>
  <dcterms:created xsi:type="dcterms:W3CDTF">2016-03-24T01:14:08Z</dcterms:created>
  <dcterms:modified xsi:type="dcterms:W3CDTF">2017-01-19T18:52:32Z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