
<file path=[Content_Types].xml><?xml version="1.0" encoding="utf-8"?>
<Types xmlns="http://schemas.openxmlformats.org/package/2006/content-types"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78" r:id="rId3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3571" autoAdjust="0"/>
  </p:normalViewPr>
  <p:slideViewPr>
    <p:cSldViewPr>
      <p:cViewPr varScale="1">
        <p:scale>
          <a:sx n="86" d="100"/>
          <a:sy n="86" d="100"/>
        </p:scale>
        <p:origin x="93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08CEDDC4-D40A-4618-BD46-A3F3D070FC40}" type="datetimeFigureOut">
              <a:rPr lang="ja-JP" altLang="en-US"/>
              <a:pPr>
                <a:defRPr/>
              </a:pPr>
              <a:t>2018/10/10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fld id="{8FB462D6-6170-46BD-B958-7CA42E49A1BB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519793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ja-JP" altLang="en-US" smtClean="0"/>
          </a:p>
        </p:txBody>
      </p:sp>
      <p:sp>
        <p:nvSpPr>
          <p:cNvPr id="16388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FA98487-4B75-40BC-845A-4DE86325D830}" type="slidenum">
              <a:rPr lang="ja-JP" altLang="en-US">
                <a:latin typeface="Calibri" panose="020F0502020204030204" pitchFamily="34" charset="0"/>
              </a:rPr>
              <a:pPr/>
              <a:t>2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955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71DB3-289B-4234-B88C-1F71D435AD8B}" type="datetimeFigureOut">
              <a:rPr lang="ja-JP" altLang="en-US"/>
              <a:pPr>
                <a:defRPr/>
              </a:pPr>
              <a:t>2018/10/10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E51C69-753F-4B69-93F5-704D5683916F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79575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BD9B07-27F1-43C5-AA0B-72621CF17B81}" type="datetimeFigureOut">
              <a:rPr lang="ja-JP" altLang="en-US"/>
              <a:pPr>
                <a:defRPr/>
              </a:pPr>
              <a:t>2018/10/10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631631-CBA0-4E7D-99FF-695D09F835AE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20462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95649-ECBF-4A2B-AAA7-E939DC605078}" type="datetimeFigureOut">
              <a:rPr lang="ja-JP" altLang="en-US"/>
              <a:pPr>
                <a:defRPr/>
              </a:pPr>
              <a:t>2018/10/10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F514FA-6690-4C8C-A272-6B43D08B2107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542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D5315-011D-4D0C-8ED4-FBA7D93558D5}" type="datetimeFigureOut">
              <a:rPr lang="ja-JP" altLang="en-US"/>
              <a:pPr>
                <a:defRPr/>
              </a:pPr>
              <a:t>2018/10/10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DD64E3-6A43-4B5F-850C-478358920B42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41187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385E7-4B76-4601-845E-E13AB3C556FE}" type="datetimeFigureOut">
              <a:rPr lang="ja-JP" altLang="en-US"/>
              <a:pPr>
                <a:defRPr/>
              </a:pPr>
              <a:t>2018/10/10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13BC85-209E-4DE6-A127-206C72F12106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22447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21A4D-0375-495D-80C7-D607EB43CA7F}" type="datetimeFigureOut">
              <a:rPr lang="ja-JP" altLang="en-US"/>
              <a:pPr>
                <a:defRPr/>
              </a:pPr>
              <a:t>2018/10/10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6583E3-E25C-495D-9A2B-94FA673B7A13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28641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461AF-11E0-4B7F-9566-17DACAB9DE59}" type="datetimeFigureOut">
              <a:rPr lang="ja-JP" altLang="en-US"/>
              <a:pPr>
                <a:defRPr/>
              </a:pPr>
              <a:t>2018/10/10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7F18A6-5ABF-450E-B594-7AAF41FB08B6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87923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074E7-0DB6-4C17-B63E-CE109806A3FB}" type="datetimeFigureOut">
              <a:rPr lang="ja-JP" altLang="en-US"/>
              <a:pPr>
                <a:defRPr/>
              </a:pPr>
              <a:t>2018/10/10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15DE88-56A5-446A-8253-16A93ABAFF78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53395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D97F1-6952-41D3-9E89-1D9257A759A0}" type="datetimeFigureOut">
              <a:rPr lang="ja-JP" altLang="en-US"/>
              <a:pPr>
                <a:defRPr/>
              </a:pPr>
              <a:t>2018/10/10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31271D-303F-489B-83AF-AF2D677B8002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06688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7D9B7-E546-4932-B613-D1AFB250FBAE}" type="datetimeFigureOut">
              <a:rPr lang="ja-JP" altLang="en-US"/>
              <a:pPr>
                <a:defRPr/>
              </a:pPr>
              <a:t>2018/10/10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996A72-843B-4B97-BC21-39F6F3DAC8A7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23980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C5106-E83C-4D89-9CF5-69CEDF045E9C}" type="datetimeFigureOut">
              <a:rPr lang="ja-JP" altLang="en-US"/>
              <a:pPr>
                <a:defRPr/>
              </a:pPr>
              <a:t>2018/10/10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D003B7-A734-47B4-9DEA-5926D1CF3F65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03259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5C3B16D7-8FF0-430F-AF8C-C75DF024A4DA}" type="datetimeFigureOut">
              <a:rPr lang="ja-JP" altLang="en-US"/>
              <a:pPr>
                <a:defRPr/>
              </a:pPr>
              <a:t>2018/10/10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63B99F67-56CD-4107-AB78-B8E924A095E9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dirty="0" smtClean="0"/>
              <a:t>WF on PRG size for LTE TM9 and TM10</a:t>
            </a:r>
            <a:endParaRPr lang="ja-JP" altLang="en-US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</a:t>
            </a:r>
            <a:r>
              <a:rPr lang="en-US" altLang="zh-CN" dirty="0">
                <a:solidFill>
                  <a:schemeClr val="tx1"/>
                </a:solidFill>
              </a:rPr>
              <a:t>, HiSilicon, China Telecommunications, Deutsche Telekom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anose="020F0502020204030204" pitchFamily="34" charset="0"/>
              </a:rPr>
              <a:t>R1-1811686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65872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GB" altLang="en-US" sz="2400" b="1" dirty="0"/>
              <a:t>3GPP TSG RAN WG1 Meeting </a:t>
            </a:r>
            <a:r>
              <a:rPr lang="en-GB" altLang="en-US" sz="2400" b="1" dirty="0" smtClean="0"/>
              <a:t>#94bis</a:t>
            </a:r>
            <a:endParaRPr lang="en-GB" altLang="en-US" sz="2400" b="1" dirty="0"/>
          </a:p>
          <a:p>
            <a:pPr eaLnBrk="1" hangingPunct="1"/>
            <a:r>
              <a:rPr lang="en-GB" altLang="en-US" sz="2400" b="1" dirty="0" smtClean="0"/>
              <a:t>Chengdu, China, Oct. 8 </a:t>
            </a:r>
            <a:r>
              <a:rPr lang="en-GB" altLang="en-US" sz="2400" b="1" dirty="0"/>
              <a:t>- </a:t>
            </a:r>
            <a:r>
              <a:rPr lang="en-GB" altLang="en-US" sz="2400" b="1" dirty="0" smtClean="0"/>
              <a:t>12, 2018</a:t>
            </a:r>
            <a:endParaRPr lang="en-GB" altLang="en-US" sz="2400" b="1" dirty="0"/>
          </a:p>
          <a:p>
            <a:pPr eaLnBrk="1" hangingPunct="1"/>
            <a:r>
              <a:rPr lang="en-GB" altLang="en-US" sz="2400" b="1" dirty="0"/>
              <a:t>Agenda Item:	</a:t>
            </a:r>
            <a:r>
              <a:rPr lang="en-GB" altLang="en-US" sz="2400" b="1" dirty="0" smtClean="0"/>
              <a:t>6.2.5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タイトル 1"/>
          <p:cNvSpPr>
            <a:spLocks noGrp="1"/>
          </p:cNvSpPr>
          <p:nvPr>
            <p:ph type="title"/>
          </p:nvPr>
        </p:nvSpPr>
        <p:spPr>
          <a:xfrm>
            <a:off x="0" y="115888"/>
            <a:ext cx="8697913" cy="433387"/>
          </a:xfrm>
        </p:spPr>
        <p:txBody>
          <a:bodyPr/>
          <a:lstStyle/>
          <a:p>
            <a:pPr defTabSz="0"/>
            <a:r>
              <a:rPr lang="en-GB" altLang="zh-CN" dirty="0" smtClean="0">
                <a:ea typeface="ＭＳ Ｐゴシック" panose="020B0600070205080204" pitchFamily="34" charset="-128"/>
              </a:rPr>
              <a:t>Proposals</a:t>
            </a:r>
          </a:p>
        </p:txBody>
      </p:sp>
      <p:sp>
        <p:nvSpPr>
          <p:cNvPr id="9219" name="コンテンツ プレースホルダ 2"/>
          <p:cNvSpPr>
            <a:spLocks noGrp="1"/>
          </p:cNvSpPr>
          <p:nvPr>
            <p:ph idx="1"/>
          </p:nvPr>
        </p:nvSpPr>
        <p:spPr>
          <a:xfrm>
            <a:off x="250825" y="955675"/>
            <a:ext cx="8569325" cy="5759450"/>
          </a:xfrm>
        </p:spPr>
        <p:txBody>
          <a:bodyPr/>
          <a:lstStyle/>
          <a:p>
            <a:r>
              <a:rPr lang="en-US" altLang="zh-CN" sz="2800" b="1" dirty="0" smtClean="0"/>
              <a:t>Introduce a </a:t>
            </a:r>
            <a:r>
              <a:rPr lang="en-US" altLang="zh-CN" sz="2800" b="1" dirty="0"/>
              <a:t>higher layer parameter to indicate whether the PRG size is the whole scheduled bandwidth.</a:t>
            </a:r>
            <a:endParaRPr lang="zh-CN" altLang="zh-CN" sz="2800" dirty="0"/>
          </a:p>
          <a:p>
            <a:r>
              <a:rPr lang="en-US" altLang="zh-CN" sz="2800" b="1" dirty="0" smtClean="0"/>
              <a:t>Introduce </a:t>
            </a:r>
            <a:r>
              <a:rPr lang="en-US" altLang="zh-CN" sz="2800" b="1" dirty="0"/>
              <a:t>a UE capability to indicate whether it can support PRG size of whole scheduled bandwidth.</a:t>
            </a:r>
            <a:endParaRPr lang="en-GB" altLang="zh-CN" sz="2800" dirty="0" smtClean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6853</TotalTime>
  <Words>76</Words>
  <Application>Microsoft Office PowerPoint</Application>
  <PresentationFormat>全屏显示(4:3)</PresentationFormat>
  <Paragraphs>10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MS PGothic</vt:lpstr>
      <vt:lpstr>SimSun</vt:lpstr>
      <vt:lpstr>Arial</vt:lpstr>
      <vt:lpstr>Calibri</vt:lpstr>
      <vt:lpstr>Office テーマ</vt:lpstr>
      <vt:lpstr>WF on PRG size for LTE TM9 and TM10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Way Forward on Small Cell Discovery</dc:title>
  <dc:creator>Hiroki Harada</dc:creator>
  <cp:lastModifiedBy>Huawei</cp:lastModifiedBy>
  <cp:revision>288</cp:revision>
  <dcterms:created xsi:type="dcterms:W3CDTF">2013-04-12T08:09:08Z</dcterms:created>
  <dcterms:modified xsi:type="dcterms:W3CDTF">2018-10-10T01:26:56Z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(3)8phj+1zyH86Q7c6+HJtBZ1fcQnPp+pVdQQo0QwrAjctZay2r84imlO3APMS9TkAsgTDYrR9Q_x000d_
MskQBPA85Ah2HWJdfjK5QqG2q8iCujVs0HbJGXokbWTEwkrStQhODiiXBJlrkDJovJ+3lr7J_x000d_
rVkgqVQwlE6OoPizz1AJM6YjEWjnVxINe7B6ei/wYq2b4bP+mJmIx/ZNogCrvCDTCl8Pz5hp_x000d_
NfFzmD+g6cKvHP0kVf</vt:lpwstr>
  </property>
  <property fmtid="{D5CDD505-2E9C-101B-9397-08002B2CF9AE}" pid="3" name="_new_ms_pID_72543_00">
    <vt:lpwstr>_</vt:lpwstr>
  </property>
  <property fmtid="{D5CDD505-2E9C-101B-9397-08002B2CF9AE}" pid="4" name="_new_ms_pID_725431">
    <vt:lpwstr>uLg/5Lo9UWs9852TWRkLvfUo6oU54H1B8QRnYyjSSojjZj6ZauBzE+_x000d_
ld9H8Z3LLAy49sT8AFw8Hz8GX+BxXvjqmqk07aLm0cPCK6pTp246BxDLJftwrg1BZxrVd9/n_x000d_
5G4np23WwNJN4h63Gf4kK8Tl3oq+YX0SOPNizFN3QCVi4W+Z6Y8EfGc0mKn0ng+FJOx8gY0x_x000d_
8YQ+Cj2GXBA1Hm8LfVGi0+whxjH6G5sDnMK2</vt:lpwstr>
  </property>
  <property fmtid="{D5CDD505-2E9C-101B-9397-08002B2CF9AE}" pid="5" name="_new_ms_pID_725431_00">
    <vt:lpwstr>_</vt:lpwstr>
  </property>
  <property fmtid="{D5CDD505-2E9C-101B-9397-08002B2CF9AE}" pid="6" name="_new_ms_pID_725432">
    <vt:lpwstr>TlcO9yuTSWHb3F0c/EDk1is=</vt:lpwstr>
  </property>
  <property fmtid="{D5CDD505-2E9C-101B-9397-08002B2CF9AE}" pid="7" name="_new_ms_pID_725432_00">
    <vt:lpwstr>_</vt:lpwstr>
  </property>
  <property fmtid="{D5CDD505-2E9C-101B-9397-08002B2CF9AE}" pid="8" name="_2015_ms_pID_725343">
    <vt:lpwstr>(2)w2cLRHQpkmqrkZw84n1ihiaB0AT0IFth7JozQtzhRWk7CDtw0Sf+GI6+b6qWVTxaXlH46sU5
vdnxQ5JTv2VHiQDLrzXT2GlS6pvbBdqTS42Z5XgdS8UKtMMEPDCUkQbbfkb3YtG61mhxJLbm
Afj99XUjJ95/3MaQRCdGqg3//l5BLZ1KEMNqMSUIFeqZEKji8deo6pVOD75/ya0oKGec0cW1
lV1sXiaY9h/+XkgAi4</vt:lpwstr>
  </property>
  <property fmtid="{D5CDD505-2E9C-101B-9397-08002B2CF9AE}" pid="9" name="_2015_ms_pID_7253431">
    <vt:lpwstr>nYudFcd1nzQXEJQZKNb+4hGgqOTzGF5JHR59khOvoZbWEXPRGpIIpG
oAuTlHCcNvVXyaTqq1rc/yZxKDGeJ7rLZv3QJYbWTa86NGfD335POFDeNQ7l5XuP+gDdSwCi
vzKjRiqs96ffQ3cC4xmX7HX/v5kZ0htjoZf4Iz5H/7s51CPvhRbos/9u5xtiBEQbM+8=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1539132908</vt:lpwstr>
  </property>
</Properties>
</file>