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56" r:id="rId2"/>
    <p:sldId id="266" r:id="rId3"/>
    <p:sldId id="267" r:id="rId4"/>
    <p:sldId id="264" r:id="rId5"/>
    <p:sldId id="268" r:id="rId6"/>
    <p:sldId id="269"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showPr>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31" d="100"/>
          <a:sy n="31" d="100"/>
        </p:scale>
        <p:origin x="-912" y="-72"/>
      </p:cViewPr>
      <p:guideLst>
        <p:guide orient="horz" pos="4320"/>
        <p:guide pos="76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标题与副标题">
    <p:spTree>
      <p:nvGrpSpPr>
        <p:cNvPr id="1" name=""/>
        <p:cNvGrpSpPr/>
        <p:nvPr/>
      </p:nvGrpSpPr>
      <p:grpSpPr>
        <a:xfrm>
          <a:off x="0" y="0"/>
          <a:ext cx="0" cy="0"/>
          <a:chOff x="0" y="0"/>
          <a:chExt cx="0" cy="0"/>
        </a:xfrm>
      </p:grpSpPr>
      <p:sp>
        <p:nvSpPr>
          <p:cNvPr id="11" name="标题文本"/>
          <p:cNvSpPr txBox="1">
            <a:spLocks noGrp="1"/>
          </p:cNvSpPr>
          <p:nvPr>
            <p:ph type="title"/>
          </p:nvPr>
        </p:nvSpPr>
        <p:spPr>
          <a:xfrm>
            <a:off x="1778000" y="2298700"/>
            <a:ext cx="20828000" cy="4648200"/>
          </a:xfrm>
          <a:prstGeom prst="rect">
            <a:avLst/>
          </a:prstGeom>
        </p:spPr>
        <p:txBody>
          <a:bodyPr anchor="b"/>
          <a:lstStyle/>
          <a:p>
            <a:r>
              <a:t>标题文本</a:t>
            </a:r>
          </a:p>
        </p:txBody>
      </p:sp>
      <p:sp>
        <p:nvSpPr>
          <p:cNvPr id="12" name="正文级别 1…"/>
          <p:cNvSpPr txBox="1">
            <a:spLocks noGrp="1"/>
          </p:cNvSpPr>
          <p:nvPr>
            <p:ph type="body" sz="quarter" idx="1"/>
          </p:nvPr>
        </p:nvSpPr>
        <p:spPr>
          <a:xfrm>
            <a:off x="1778000" y="7073900"/>
            <a:ext cx="20828000" cy="1587500"/>
          </a:xfrm>
          <a:prstGeom prst="rect">
            <a:avLst/>
          </a:prstGeom>
        </p:spPr>
        <p:txBody>
          <a:bodyPr anchor="t"/>
          <a:lstStyle>
            <a:lvl1pPr marL="0" indent="0" algn="ctr">
              <a:spcBef>
                <a:spcPts val="0"/>
              </a:spcBef>
              <a:buSzTx/>
              <a:buNone/>
              <a:defRPr sz="5400"/>
            </a:lvl1pPr>
            <a:lvl2pPr marL="0" indent="228600" algn="ctr">
              <a:spcBef>
                <a:spcPts val="0"/>
              </a:spcBef>
              <a:buSzTx/>
              <a:buNone/>
              <a:defRPr sz="5400"/>
            </a:lvl2pPr>
            <a:lvl3pPr marL="0" indent="457200" algn="ctr">
              <a:spcBef>
                <a:spcPts val="0"/>
              </a:spcBef>
              <a:buSzTx/>
              <a:buNone/>
              <a:defRPr sz="5400"/>
            </a:lvl3pPr>
            <a:lvl4pPr marL="0" indent="685800" algn="ctr">
              <a:spcBef>
                <a:spcPts val="0"/>
              </a:spcBef>
              <a:buSzTx/>
              <a:buNone/>
              <a:defRPr sz="5400"/>
            </a:lvl4pPr>
            <a:lvl5pPr marL="0" indent="914400" algn="ctr">
              <a:spcBef>
                <a:spcPts val="0"/>
              </a:spcBef>
              <a:buSzTx/>
              <a:buNone/>
              <a:defRPr sz="5400"/>
            </a:lvl5pPr>
          </a:lstStyle>
          <a:p>
            <a:r>
              <a:t>正文级别 1</a:t>
            </a:r>
          </a:p>
          <a:p>
            <a:pPr lvl="1"/>
            <a:r>
              <a:t>正文级别 2</a:t>
            </a:r>
          </a:p>
          <a:p>
            <a:pPr lvl="2"/>
            <a:r>
              <a:t>正文级别 3</a:t>
            </a:r>
          </a:p>
          <a:p>
            <a:pPr lvl="3"/>
            <a:r>
              <a:t>正文级别 4</a:t>
            </a:r>
          </a:p>
          <a:p>
            <a:pPr lvl="4"/>
            <a:r>
              <a:t>正文级别 5</a:t>
            </a:r>
          </a:p>
        </p:txBody>
      </p:sp>
      <p:sp>
        <p:nvSpPr>
          <p:cNvPr id="13"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空白">
    <p:spTree>
      <p:nvGrpSpPr>
        <p:cNvPr id="1" name=""/>
        <p:cNvGrpSpPr/>
        <p:nvPr/>
      </p:nvGrpSpPr>
      <p:grpSpPr>
        <a:xfrm>
          <a:off x="0" y="0"/>
          <a:ext cx="0" cy="0"/>
          <a:chOff x="0" y="0"/>
          <a:chExt cx="0" cy="0"/>
        </a:xfrm>
      </p:grpSpPr>
      <p:sp>
        <p:nvSpPr>
          <p:cNvPr id="110"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照片 - 水平">
    <p:spTree>
      <p:nvGrpSpPr>
        <p:cNvPr id="1" name=""/>
        <p:cNvGrpSpPr/>
        <p:nvPr/>
      </p:nvGrpSpPr>
      <p:grpSpPr>
        <a:xfrm>
          <a:off x="0" y="0"/>
          <a:ext cx="0" cy="0"/>
          <a:chOff x="0" y="0"/>
          <a:chExt cx="0" cy="0"/>
        </a:xfrm>
      </p:grpSpPr>
      <p:sp>
        <p:nvSpPr>
          <p:cNvPr id="20" name="图像"/>
          <p:cNvSpPr>
            <a:spLocks noGrp="1"/>
          </p:cNvSpPr>
          <p:nvPr>
            <p:ph type="pic" idx="13"/>
          </p:nvPr>
        </p:nvSpPr>
        <p:spPr>
          <a:xfrm>
            <a:off x="3125968" y="673100"/>
            <a:ext cx="18135601" cy="8737600"/>
          </a:xfrm>
          <a:prstGeom prst="rect">
            <a:avLst/>
          </a:prstGeom>
        </p:spPr>
        <p:txBody>
          <a:bodyPr lIns="91439" tIns="45719" rIns="91439" bIns="45719" anchor="t">
            <a:noAutofit/>
          </a:bodyPr>
          <a:lstStyle/>
          <a:p>
            <a:endParaRPr/>
          </a:p>
        </p:txBody>
      </p:sp>
      <p:sp>
        <p:nvSpPr>
          <p:cNvPr id="21" name="标题文本"/>
          <p:cNvSpPr txBox="1">
            <a:spLocks noGrp="1"/>
          </p:cNvSpPr>
          <p:nvPr>
            <p:ph type="title"/>
          </p:nvPr>
        </p:nvSpPr>
        <p:spPr>
          <a:xfrm>
            <a:off x="635000" y="9512300"/>
            <a:ext cx="23114000" cy="2006600"/>
          </a:xfrm>
          <a:prstGeom prst="rect">
            <a:avLst/>
          </a:prstGeom>
        </p:spPr>
        <p:txBody>
          <a:bodyPr anchor="b"/>
          <a:lstStyle/>
          <a:p>
            <a:r>
              <a:t>标题文本</a:t>
            </a:r>
          </a:p>
        </p:txBody>
      </p:sp>
      <p:sp>
        <p:nvSpPr>
          <p:cNvPr id="22" name="正文级别 1…"/>
          <p:cNvSpPr txBox="1">
            <a:spLocks noGrp="1"/>
          </p:cNvSpPr>
          <p:nvPr>
            <p:ph type="body" sz="quarter" idx="1"/>
          </p:nvPr>
        </p:nvSpPr>
        <p:spPr>
          <a:xfrm>
            <a:off x="635000" y="11442700"/>
            <a:ext cx="23114000" cy="1587500"/>
          </a:xfrm>
          <a:prstGeom prst="rect">
            <a:avLst/>
          </a:prstGeom>
        </p:spPr>
        <p:txBody>
          <a:bodyPr anchor="t"/>
          <a:lstStyle>
            <a:lvl1pPr marL="0" indent="0" algn="ctr">
              <a:spcBef>
                <a:spcPts val="0"/>
              </a:spcBef>
              <a:buSzTx/>
              <a:buNone/>
              <a:defRPr sz="5400"/>
            </a:lvl1pPr>
            <a:lvl2pPr marL="0" indent="228600" algn="ctr">
              <a:spcBef>
                <a:spcPts val="0"/>
              </a:spcBef>
              <a:buSzTx/>
              <a:buNone/>
              <a:defRPr sz="5400"/>
            </a:lvl2pPr>
            <a:lvl3pPr marL="0" indent="457200" algn="ctr">
              <a:spcBef>
                <a:spcPts val="0"/>
              </a:spcBef>
              <a:buSzTx/>
              <a:buNone/>
              <a:defRPr sz="5400"/>
            </a:lvl3pPr>
            <a:lvl4pPr marL="0" indent="685800" algn="ctr">
              <a:spcBef>
                <a:spcPts val="0"/>
              </a:spcBef>
              <a:buSzTx/>
              <a:buNone/>
              <a:defRPr sz="5400"/>
            </a:lvl4pPr>
            <a:lvl5pPr marL="0" indent="914400" algn="ctr">
              <a:spcBef>
                <a:spcPts val="0"/>
              </a:spcBef>
              <a:buSzTx/>
              <a:buNone/>
              <a:defRPr sz="5400"/>
            </a:lvl5pPr>
          </a:lstStyle>
          <a:p>
            <a:r>
              <a:t>正文级别 1</a:t>
            </a:r>
          </a:p>
          <a:p>
            <a:pPr lvl="1"/>
            <a:r>
              <a:t>正文级别 2</a:t>
            </a:r>
          </a:p>
          <a:p>
            <a:pPr lvl="2"/>
            <a:r>
              <a:t>正文级别 3</a:t>
            </a:r>
          </a:p>
          <a:p>
            <a:pPr lvl="3"/>
            <a:r>
              <a:t>正文级别 4</a:t>
            </a:r>
          </a:p>
          <a:p>
            <a:pPr lvl="4"/>
            <a:r>
              <a:t>正文级别 5</a:t>
            </a:r>
          </a:p>
        </p:txBody>
      </p:sp>
      <p:sp>
        <p:nvSpPr>
          <p:cNvPr id="23"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标题 - 居中">
    <p:spTree>
      <p:nvGrpSpPr>
        <p:cNvPr id="1" name=""/>
        <p:cNvGrpSpPr/>
        <p:nvPr/>
      </p:nvGrpSpPr>
      <p:grpSpPr>
        <a:xfrm>
          <a:off x="0" y="0"/>
          <a:ext cx="0" cy="0"/>
          <a:chOff x="0" y="0"/>
          <a:chExt cx="0" cy="0"/>
        </a:xfrm>
      </p:grpSpPr>
      <p:sp>
        <p:nvSpPr>
          <p:cNvPr id="30" name="标题文本"/>
          <p:cNvSpPr txBox="1">
            <a:spLocks noGrp="1"/>
          </p:cNvSpPr>
          <p:nvPr>
            <p:ph type="title"/>
          </p:nvPr>
        </p:nvSpPr>
        <p:spPr>
          <a:xfrm>
            <a:off x="1778000" y="4533900"/>
            <a:ext cx="20828000" cy="4648200"/>
          </a:xfrm>
          <a:prstGeom prst="rect">
            <a:avLst/>
          </a:prstGeom>
        </p:spPr>
        <p:txBody>
          <a:bodyPr/>
          <a:lstStyle/>
          <a:p>
            <a:r>
              <a:t>标题文本</a:t>
            </a:r>
          </a:p>
        </p:txBody>
      </p:sp>
      <p:sp>
        <p:nvSpPr>
          <p:cNvPr id="31"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照片 - 垂直">
    <p:spTree>
      <p:nvGrpSpPr>
        <p:cNvPr id="1" name=""/>
        <p:cNvGrpSpPr/>
        <p:nvPr/>
      </p:nvGrpSpPr>
      <p:grpSpPr>
        <a:xfrm>
          <a:off x="0" y="0"/>
          <a:ext cx="0" cy="0"/>
          <a:chOff x="0" y="0"/>
          <a:chExt cx="0" cy="0"/>
        </a:xfrm>
      </p:grpSpPr>
      <p:sp>
        <p:nvSpPr>
          <p:cNvPr id="38" name="图像"/>
          <p:cNvSpPr>
            <a:spLocks noGrp="1"/>
          </p:cNvSpPr>
          <p:nvPr>
            <p:ph type="pic" sz="half" idx="13"/>
          </p:nvPr>
        </p:nvSpPr>
        <p:spPr>
          <a:xfrm>
            <a:off x="13165980" y="952500"/>
            <a:ext cx="9525001" cy="11468100"/>
          </a:xfrm>
          <a:prstGeom prst="rect">
            <a:avLst/>
          </a:prstGeom>
        </p:spPr>
        <p:txBody>
          <a:bodyPr lIns="91439" tIns="45719" rIns="91439" bIns="45719" anchor="t">
            <a:noAutofit/>
          </a:bodyPr>
          <a:lstStyle/>
          <a:p>
            <a:endParaRPr/>
          </a:p>
        </p:txBody>
      </p:sp>
      <p:sp>
        <p:nvSpPr>
          <p:cNvPr id="39" name="标题文本"/>
          <p:cNvSpPr txBox="1">
            <a:spLocks noGrp="1"/>
          </p:cNvSpPr>
          <p:nvPr>
            <p:ph type="title"/>
          </p:nvPr>
        </p:nvSpPr>
        <p:spPr>
          <a:xfrm>
            <a:off x="1651000" y="952500"/>
            <a:ext cx="10223500" cy="5549900"/>
          </a:xfrm>
          <a:prstGeom prst="rect">
            <a:avLst/>
          </a:prstGeom>
        </p:spPr>
        <p:txBody>
          <a:bodyPr anchor="b"/>
          <a:lstStyle>
            <a:lvl1pPr>
              <a:defRPr sz="8400"/>
            </a:lvl1pPr>
          </a:lstStyle>
          <a:p>
            <a:r>
              <a:t>标题文本</a:t>
            </a:r>
          </a:p>
        </p:txBody>
      </p:sp>
      <p:sp>
        <p:nvSpPr>
          <p:cNvPr id="40" name="正文级别 1…"/>
          <p:cNvSpPr txBox="1">
            <a:spLocks noGrp="1"/>
          </p:cNvSpPr>
          <p:nvPr>
            <p:ph type="body" sz="quarter" idx="1"/>
          </p:nvPr>
        </p:nvSpPr>
        <p:spPr>
          <a:xfrm>
            <a:off x="1651000" y="6527800"/>
            <a:ext cx="10223500" cy="5727700"/>
          </a:xfrm>
          <a:prstGeom prst="rect">
            <a:avLst/>
          </a:prstGeom>
        </p:spPr>
        <p:txBody>
          <a:bodyPr anchor="t"/>
          <a:lstStyle>
            <a:lvl1pPr marL="0" indent="0" algn="ctr">
              <a:spcBef>
                <a:spcPts val="0"/>
              </a:spcBef>
              <a:buSzTx/>
              <a:buNone/>
              <a:defRPr sz="5400"/>
            </a:lvl1pPr>
            <a:lvl2pPr marL="0" indent="228600" algn="ctr">
              <a:spcBef>
                <a:spcPts val="0"/>
              </a:spcBef>
              <a:buSzTx/>
              <a:buNone/>
              <a:defRPr sz="5400"/>
            </a:lvl2pPr>
            <a:lvl3pPr marL="0" indent="457200" algn="ctr">
              <a:spcBef>
                <a:spcPts val="0"/>
              </a:spcBef>
              <a:buSzTx/>
              <a:buNone/>
              <a:defRPr sz="5400"/>
            </a:lvl3pPr>
            <a:lvl4pPr marL="0" indent="685800" algn="ctr">
              <a:spcBef>
                <a:spcPts val="0"/>
              </a:spcBef>
              <a:buSzTx/>
              <a:buNone/>
              <a:defRPr sz="5400"/>
            </a:lvl4pPr>
            <a:lvl5pPr marL="0" indent="914400" algn="ctr">
              <a:spcBef>
                <a:spcPts val="0"/>
              </a:spcBef>
              <a:buSzTx/>
              <a:buNone/>
              <a:defRPr sz="5400"/>
            </a:lvl5pPr>
          </a:lstStyle>
          <a:p>
            <a:r>
              <a:t>正文级别 1</a:t>
            </a:r>
          </a:p>
          <a:p>
            <a:pPr lvl="1"/>
            <a:r>
              <a:t>正文级别 2</a:t>
            </a:r>
          </a:p>
          <a:p>
            <a:pPr lvl="2"/>
            <a:r>
              <a:t>正文级别 3</a:t>
            </a:r>
          </a:p>
          <a:p>
            <a:pPr lvl="3"/>
            <a:r>
              <a:t>正文级别 4</a:t>
            </a:r>
          </a:p>
          <a:p>
            <a:pPr lvl="4"/>
            <a:r>
              <a:t>正文级别 5</a:t>
            </a:r>
          </a:p>
        </p:txBody>
      </p:sp>
      <p:sp>
        <p:nvSpPr>
          <p:cNvPr id="41"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标题 - 顶部对齐">
    <p:spTree>
      <p:nvGrpSpPr>
        <p:cNvPr id="1" name=""/>
        <p:cNvGrpSpPr/>
        <p:nvPr/>
      </p:nvGrpSpPr>
      <p:grpSpPr>
        <a:xfrm>
          <a:off x="0" y="0"/>
          <a:ext cx="0" cy="0"/>
          <a:chOff x="0" y="0"/>
          <a:chExt cx="0" cy="0"/>
        </a:xfrm>
      </p:grpSpPr>
      <p:sp>
        <p:nvSpPr>
          <p:cNvPr id="48" name="标题文本"/>
          <p:cNvSpPr txBox="1">
            <a:spLocks noGrp="1"/>
          </p:cNvSpPr>
          <p:nvPr>
            <p:ph type="title"/>
          </p:nvPr>
        </p:nvSpPr>
        <p:spPr>
          <a:prstGeom prst="rect">
            <a:avLst/>
          </a:prstGeom>
        </p:spPr>
        <p:txBody>
          <a:bodyPr/>
          <a:lstStyle/>
          <a:p>
            <a:r>
              <a:t>标题文本</a:t>
            </a:r>
          </a:p>
        </p:txBody>
      </p:sp>
      <p:sp>
        <p:nvSpPr>
          <p:cNvPr id="49"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标题、项目符号与照片">
    <p:spTree>
      <p:nvGrpSpPr>
        <p:cNvPr id="1" name=""/>
        <p:cNvGrpSpPr/>
        <p:nvPr/>
      </p:nvGrpSpPr>
      <p:grpSpPr>
        <a:xfrm>
          <a:off x="0" y="0"/>
          <a:ext cx="0" cy="0"/>
          <a:chOff x="0" y="0"/>
          <a:chExt cx="0" cy="0"/>
        </a:xfrm>
      </p:grpSpPr>
      <p:sp>
        <p:nvSpPr>
          <p:cNvPr id="65" name="图像"/>
          <p:cNvSpPr>
            <a:spLocks noGrp="1"/>
          </p:cNvSpPr>
          <p:nvPr>
            <p:ph type="pic" sz="half" idx="13"/>
          </p:nvPr>
        </p:nvSpPr>
        <p:spPr>
          <a:xfrm>
            <a:off x="13169900" y="3149600"/>
            <a:ext cx="9525000" cy="9296400"/>
          </a:xfrm>
          <a:prstGeom prst="rect">
            <a:avLst/>
          </a:prstGeom>
        </p:spPr>
        <p:txBody>
          <a:bodyPr lIns="91439" tIns="45719" rIns="91439" bIns="45719" anchor="t">
            <a:noAutofit/>
          </a:bodyPr>
          <a:lstStyle/>
          <a:p>
            <a:endParaRPr/>
          </a:p>
        </p:txBody>
      </p:sp>
      <p:sp>
        <p:nvSpPr>
          <p:cNvPr id="66" name="标题文本"/>
          <p:cNvSpPr txBox="1">
            <a:spLocks noGrp="1"/>
          </p:cNvSpPr>
          <p:nvPr>
            <p:ph type="title"/>
          </p:nvPr>
        </p:nvSpPr>
        <p:spPr>
          <a:prstGeom prst="rect">
            <a:avLst/>
          </a:prstGeom>
        </p:spPr>
        <p:txBody>
          <a:bodyPr/>
          <a:lstStyle/>
          <a:p>
            <a:r>
              <a:t>标题文本</a:t>
            </a:r>
          </a:p>
        </p:txBody>
      </p:sp>
      <p:sp>
        <p:nvSpPr>
          <p:cNvPr id="67" name="正文级别 1…"/>
          <p:cNvSpPr txBox="1">
            <a:spLocks noGrp="1"/>
          </p:cNvSpPr>
          <p:nvPr>
            <p:ph type="body" sz="half" idx="1"/>
          </p:nvPr>
        </p:nvSpPr>
        <p:spPr>
          <a:xfrm>
            <a:off x="1689100" y="3149600"/>
            <a:ext cx="10223500" cy="9296400"/>
          </a:xfrm>
          <a:prstGeom prst="rect">
            <a:avLst/>
          </a:prstGeom>
        </p:spPr>
        <p:txBody>
          <a:bodyPr/>
          <a:lstStyle>
            <a:lvl1pPr marL="558800" indent="-558800">
              <a:spcBef>
                <a:spcPts val="4500"/>
              </a:spcBef>
              <a:defRPr sz="3800"/>
            </a:lvl1pPr>
            <a:lvl2pPr marL="1117600" indent="-558800">
              <a:spcBef>
                <a:spcPts val="4500"/>
              </a:spcBef>
              <a:defRPr sz="3800"/>
            </a:lvl2pPr>
            <a:lvl3pPr marL="1676400" indent="-558800">
              <a:spcBef>
                <a:spcPts val="4500"/>
              </a:spcBef>
              <a:defRPr sz="3800"/>
            </a:lvl3pPr>
            <a:lvl4pPr marL="2235200" indent="-558800">
              <a:spcBef>
                <a:spcPts val="4500"/>
              </a:spcBef>
              <a:defRPr sz="3800"/>
            </a:lvl4pPr>
            <a:lvl5pPr marL="2794000" indent="-558800">
              <a:spcBef>
                <a:spcPts val="4500"/>
              </a:spcBef>
              <a:defRPr sz="3800"/>
            </a:lvl5pPr>
          </a:lstStyle>
          <a:p>
            <a:r>
              <a:t>正文级别 1</a:t>
            </a:r>
          </a:p>
          <a:p>
            <a:pPr lvl="1"/>
            <a:r>
              <a:t>正文级别 2</a:t>
            </a:r>
          </a:p>
          <a:p>
            <a:pPr lvl="2"/>
            <a:r>
              <a:t>正文级别 3</a:t>
            </a:r>
          </a:p>
          <a:p>
            <a:pPr lvl="3"/>
            <a:r>
              <a:t>正文级别 4</a:t>
            </a:r>
          </a:p>
          <a:p>
            <a:pPr lvl="4"/>
            <a:r>
              <a:t>正文级别 5</a:t>
            </a:r>
          </a:p>
        </p:txBody>
      </p:sp>
      <p:sp>
        <p:nvSpPr>
          <p:cNvPr id="68"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照片 - 3 联">
    <p:spTree>
      <p:nvGrpSpPr>
        <p:cNvPr id="1" name=""/>
        <p:cNvGrpSpPr/>
        <p:nvPr/>
      </p:nvGrpSpPr>
      <p:grpSpPr>
        <a:xfrm>
          <a:off x="0" y="0"/>
          <a:ext cx="0" cy="0"/>
          <a:chOff x="0" y="0"/>
          <a:chExt cx="0" cy="0"/>
        </a:xfrm>
      </p:grpSpPr>
      <p:sp>
        <p:nvSpPr>
          <p:cNvPr id="83" name="图像"/>
          <p:cNvSpPr>
            <a:spLocks noGrp="1"/>
          </p:cNvSpPr>
          <p:nvPr>
            <p:ph type="pic" sz="quarter" idx="13"/>
          </p:nvPr>
        </p:nvSpPr>
        <p:spPr>
          <a:xfrm>
            <a:off x="15760700" y="7048500"/>
            <a:ext cx="7404100" cy="5549900"/>
          </a:xfrm>
          <a:prstGeom prst="rect">
            <a:avLst/>
          </a:prstGeom>
        </p:spPr>
        <p:txBody>
          <a:bodyPr lIns="91439" tIns="45719" rIns="91439" bIns="45719" anchor="t">
            <a:noAutofit/>
          </a:bodyPr>
          <a:lstStyle/>
          <a:p>
            <a:endParaRPr/>
          </a:p>
        </p:txBody>
      </p:sp>
      <p:sp>
        <p:nvSpPr>
          <p:cNvPr id="84" name="图像"/>
          <p:cNvSpPr>
            <a:spLocks noGrp="1"/>
          </p:cNvSpPr>
          <p:nvPr>
            <p:ph type="pic" sz="quarter" idx="14"/>
          </p:nvPr>
        </p:nvSpPr>
        <p:spPr>
          <a:xfrm>
            <a:off x="15760700" y="1130300"/>
            <a:ext cx="7404100" cy="5549900"/>
          </a:xfrm>
          <a:prstGeom prst="rect">
            <a:avLst/>
          </a:prstGeom>
        </p:spPr>
        <p:txBody>
          <a:bodyPr lIns="91439" tIns="45719" rIns="91439" bIns="45719" anchor="t">
            <a:noAutofit/>
          </a:bodyPr>
          <a:lstStyle/>
          <a:p>
            <a:endParaRPr/>
          </a:p>
        </p:txBody>
      </p:sp>
      <p:sp>
        <p:nvSpPr>
          <p:cNvPr id="85" name="图像"/>
          <p:cNvSpPr>
            <a:spLocks noGrp="1"/>
          </p:cNvSpPr>
          <p:nvPr>
            <p:ph type="pic" idx="15"/>
          </p:nvPr>
        </p:nvSpPr>
        <p:spPr>
          <a:xfrm>
            <a:off x="1206500" y="1130300"/>
            <a:ext cx="14173200" cy="11468100"/>
          </a:xfrm>
          <a:prstGeom prst="rect">
            <a:avLst/>
          </a:prstGeom>
        </p:spPr>
        <p:txBody>
          <a:bodyPr lIns="91439" tIns="45719" rIns="91439" bIns="45719" anchor="t">
            <a:noAutofit/>
          </a:bodyPr>
          <a:lstStyle/>
          <a:p>
            <a:endParaRPr/>
          </a:p>
        </p:txBody>
      </p:sp>
      <p:sp>
        <p:nvSpPr>
          <p:cNvPr id="86"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引文">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2387600" y="8953500"/>
            <a:ext cx="19621500" cy="585521"/>
          </a:xfrm>
          <a:prstGeom prst="rect">
            <a:avLst/>
          </a:prstGeom>
        </p:spPr>
        <p:txBody>
          <a:bodyPr anchor="t">
            <a:spAutoFit/>
          </a:bodyPr>
          <a:lstStyle>
            <a:lvl1pPr marL="0" indent="0" algn="ctr">
              <a:spcBef>
                <a:spcPts val="0"/>
              </a:spcBef>
              <a:buSzTx/>
              <a:buNone/>
              <a:defRPr sz="3200" i="1"/>
            </a:lvl1pPr>
          </a:lstStyle>
          <a:p>
            <a:r>
              <a:t>–Johnny Appleseed</a:t>
            </a:r>
          </a:p>
        </p:txBody>
      </p:sp>
      <p:sp>
        <p:nvSpPr>
          <p:cNvPr id="94" name="“在此键入引文。”"/>
          <p:cNvSpPr txBox="1">
            <a:spLocks noGrp="1"/>
          </p:cNvSpPr>
          <p:nvPr>
            <p:ph type="body" sz="quarter" idx="14"/>
          </p:nvPr>
        </p:nvSpPr>
        <p:spPr>
          <a:xfrm>
            <a:off x="2387600" y="6013450"/>
            <a:ext cx="19621500" cy="952501"/>
          </a:xfrm>
          <a:prstGeom prst="rect">
            <a:avLst/>
          </a:prstGeom>
        </p:spPr>
        <p:txBody>
          <a:bodyPr>
            <a:spAutoFit/>
          </a:bodyPr>
          <a:lstStyle>
            <a:lvl1pPr marL="0" indent="0" algn="ctr">
              <a:spcBef>
                <a:spcPts val="0"/>
              </a:spcBef>
              <a:buSzTx/>
              <a:buNone/>
              <a:defRPr sz="4800">
                <a:latin typeface="+mn-lt"/>
                <a:ea typeface="+mn-ea"/>
                <a:cs typeface="+mn-cs"/>
                <a:sym typeface="Helvetica Neue Medium"/>
              </a:defRPr>
            </a:lvl1pPr>
          </a:lstStyle>
          <a:p>
            <a:r>
              <a:t>“在此键入引文。”</a:t>
            </a:r>
          </a:p>
        </p:txBody>
      </p:sp>
      <p:sp>
        <p:nvSpPr>
          <p:cNvPr id="95"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照片">
    <p:spTree>
      <p:nvGrpSpPr>
        <p:cNvPr id="1" name=""/>
        <p:cNvGrpSpPr/>
        <p:nvPr/>
      </p:nvGrpSpPr>
      <p:grpSpPr>
        <a:xfrm>
          <a:off x="0" y="0"/>
          <a:ext cx="0" cy="0"/>
          <a:chOff x="0" y="0"/>
          <a:chExt cx="0" cy="0"/>
        </a:xfrm>
      </p:grpSpPr>
      <p:sp>
        <p:nvSpPr>
          <p:cNvPr id="102" name="图像"/>
          <p:cNvSpPr>
            <a:spLocks noGrp="1"/>
          </p:cNvSpPr>
          <p:nvPr>
            <p:ph type="pic" idx="13"/>
          </p:nvPr>
        </p:nvSpPr>
        <p:spPr>
          <a:xfrm>
            <a:off x="0" y="0"/>
            <a:ext cx="24384000" cy="13716000"/>
          </a:xfrm>
          <a:prstGeom prst="rect">
            <a:avLst/>
          </a:prstGeom>
        </p:spPr>
        <p:txBody>
          <a:bodyPr lIns="91439" tIns="45719" rIns="91439" bIns="45719" anchor="t">
            <a:noAutofit/>
          </a:bodyPr>
          <a:lstStyle/>
          <a:p>
            <a:endParaRPr/>
          </a:p>
        </p:txBody>
      </p:sp>
      <p:sp>
        <p:nvSpPr>
          <p:cNvPr id="103" name="幻灯片编号"/>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文本"/>
          <p:cNvSpPr txBox="1">
            <a:spLocks noGrp="1"/>
          </p:cNvSpPr>
          <p:nvPr>
            <p:ph type="title"/>
          </p:nvPr>
        </p:nvSpPr>
        <p:spPr>
          <a:xfrm>
            <a:off x="1689100" y="355600"/>
            <a:ext cx="21005800" cy="2286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标题文本</a:t>
            </a:r>
          </a:p>
        </p:txBody>
      </p:sp>
      <p:sp>
        <p:nvSpPr>
          <p:cNvPr id="3" name="正文级别 1…"/>
          <p:cNvSpPr txBox="1">
            <a:spLocks noGrp="1"/>
          </p:cNvSpPr>
          <p:nvPr>
            <p:ph type="body" idx="1"/>
          </p:nvPr>
        </p:nvSpPr>
        <p:spPr>
          <a:xfrm>
            <a:off x="1689100" y="3149600"/>
            <a:ext cx="21005800" cy="92964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正文级别 1</a:t>
            </a:r>
          </a:p>
          <a:p>
            <a:pPr lvl="1"/>
            <a:r>
              <a:t>正文级别 2</a:t>
            </a:r>
          </a:p>
          <a:p>
            <a:pPr lvl="2"/>
            <a:r>
              <a:t>正文级别 3</a:t>
            </a:r>
          </a:p>
          <a:p>
            <a:pPr lvl="3"/>
            <a:r>
              <a:t>正文级别 4</a:t>
            </a:r>
          </a:p>
          <a:p>
            <a:pPr lvl="4"/>
            <a:r>
              <a:t>正文级别 5</a:t>
            </a:r>
          </a:p>
        </p:txBody>
      </p:sp>
      <p:sp>
        <p:nvSpPr>
          <p:cNvPr id="4" name="幻灯片编号"/>
          <p:cNvSpPr txBox="1">
            <a:spLocks noGrp="1"/>
          </p:cNvSpPr>
          <p:nvPr>
            <p:ph type="sldNum" sz="quarter" idx="2"/>
          </p:nvPr>
        </p:nvSpPr>
        <p:spPr>
          <a:xfrm>
            <a:off x="11959031" y="13081000"/>
            <a:ext cx="453238" cy="461059"/>
          </a:xfrm>
          <a:prstGeom prst="rect">
            <a:avLst/>
          </a:prstGeom>
          <a:ln w="12700">
            <a:miter lim="400000"/>
          </a:ln>
        </p:spPr>
        <p:txBody>
          <a:bodyPr wrap="none" lIns="50800" tIns="50800" rIns="50800" bIns="50800">
            <a:spAutoFit/>
          </a:bodyPr>
          <a:lstStyle>
            <a:lvl1pPr>
              <a:defRPr sz="2400" b="0">
                <a:latin typeface="Helvetica Neue Light"/>
                <a:ea typeface="Helvetica Neue Light"/>
                <a:cs typeface="Helvetica Neue Light"/>
                <a:sym typeface="Helvetica Neue Light"/>
              </a:defRPr>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5" r:id="rId6"/>
    <p:sldLayoutId id="2147483657" r:id="rId7"/>
    <p:sldLayoutId id="2147483658" r:id="rId8"/>
    <p:sldLayoutId id="2147483659" r:id="rId9"/>
    <p:sldLayoutId id="2147483660" r:id="rId10"/>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1pPr>
      <a:lvl2pPr marL="0" marR="0" indent="2286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2pPr>
      <a:lvl3pPr marL="0" marR="0" indent="4572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3pPr>
      <a:lvl4pPr marL="0" marR="0" indent="6858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4pPr>
      <a:lvl5pPr marL="0" marR="0" indent="9144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5pPr>
      <a:lvl6pPr marL="0" marR="0" indent="11430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6pPr>
      <a:lvl7pPr marL="0" marR="0" indent="13716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7pPr>
      <a:lvl8pPr marL="0" marR="0" indent="16002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8pPr>
      <a:lvl9pPr marL="0" marR="0" indent="1828800" algn="ctr" defTabSz="825500"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Neue Medium"/>
        </a:defRPr>
      </a:lvl9pPr>
    </p:titleStyle>
    <p:bodyStyle>
      <a:lvl1pPr marL="63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1pPr>
      <a:lvl2pPr marL="127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2pPr>
      <a:lvl3pPr marL="190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3pPr>
      <a:lvl4pPr marL="254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4pPr>
      <a:lvl5pPr marL="317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5pPr>
      <a:lvl6pPr marL="381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6pPr>
      <a:lvl7pPr marL="444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7pPr>
      <a:lvl8pPr marL="5080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8pPr>
      <a:lvl9pPr marL="5715000" marR="0" indent="-635000" algn="l" defTabSz="825500" latinLnBrk="0">
        <a:lnSpc>
          <a:spcPct val="100000"/>
        </a:lnSpc>
        <a:spcBef>
          <a:spcPts val="5900"/>
        </a:spcBef>
        <a:spcAft>
          <a:spcPts val="0"/>
        </a:spcAft>
        <a:buClrTx/>
        <a:buSzPct val="125000"/>
        <a:buFontTx/>
        <a:buChar char="•"/>
        <a:tabLst/>
        <a:defRPr sz="5200" b="0" i="0" u="none" strike="noStrike" cap="none" spc="0" baseline="0">
          <a:ln>
            <a:noFill/>
          </a:ln>
          <a:solidFill>
            <a:srgbClr val="000000"/>
          </a:solidFill>
          <a:uFillTx/>
          <a:latin typeface="Helvetica Neue"/>
          <a:ea typeface="Helvetica Neue"/>
          <a:cs typeface="Helvetica Neue"/>
          <a:sym typeface="Helvetica Neue"/>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2905060" y="4643422"/>
            <a:ext cx="18645318" cy="147002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noAutofit/>
          </a:bodyPr>
          <a:lstStyle/>
          <a:p>
            <a:pPr lvl="0" hangingPunct="1"/>
            <a:r>
              <a:rPr lang="en-US" altLang="zh-CN" sz="6600" dirty="0" smtClean="0"/>
              <a:t>WF </a:t>
            </a:r>
            <a:r>
              <a:rPr lang="en-US" altLang="zh-CN" sz="6600" smtClean="0"/>
              <a:t>on UL Fallback </a:t>
            </a:r>
            <a:r>
              <a:rPr lang="en-US" altLang="zh-CN" sz="6600" dirty="0" smtClean="0"/>
              <a:t>DCI in SUL cell</a:t>
            </a:r>
            <a:endParaRPr kumimoji="0" lang="zh-CN" altLang="en-US" sz="6600" b="0" i="0" u="none" strike="noStrike" kern="0" cap="none" spc="0" normalizeH="0" baseline="0" noProof="0" dirty="0">
              <a:ln>
                <a:noFill/>
              </a:ln>
              <a:solidFill>
                <a:srgbClr val="000000"/>
              </a:solidFill>
              <a:effectLst/>
              <a:uLnTx/>
              <a:uFillTx/>
              <a:latin typeface="+mn-lt"/>
              <a:ea typeface="+mn-ea"/>
              <a:cs typeface="+mn-cs"/>
              <a:sym typeface="Helvetica Neue Medium"/>
            </a:endParaRPr>
          </a:p>
        </p:txBody>
      </p:sp>
      <p:sp>
        <p:nvSpPr>
          <p:cNvPr id="7" name="TextBox 6"/>
          <p:cNvSpPr txBox="1"/>
          <p:nvPr/>
        </p:nvSpPr>
        <p:spPr>
          <a:xfrm>
            <a:off x="476168" y="571456"/>
            <a:ext cx="7715304" cy="1077218"/>
          </a:xfrm>
          <a:prstGeom prst="rect">
            <a:avLst/>
          </a:prstGeom>
          <a:noFill/>
        </p:spPr>
        <p:txBody>
          <a:bodyPr wrap="square" rtlCol="0">
            <a:spAutoFit/>
          </a:bodyPr>
          <a:lstStyle/>
          <a:p>
            <a:pPr algn="just"/>
            <a:r>
              <a:rPr lang="en-US" altLang="zh-CN" sz="3200" dirty="0" smtClean="0"/>
              <a:t>3GPP TSG RAN WG1 Meeting 91</a:t>
            </a:r>
          </a:p>
          <a:p>
            <a:pPr algn="just"/>
            <a:r>
              <a:rPr lang="en-US" altLang="zh-CN" sz="3200" dirty="0" smtClean="0"/>
              <a:t>Reno, USA, Nov. 27</a:t>
            </a:r>
            <a:r>
              <a:rPr lang="en-US" altLang="zh-CN" sz="3200" baseline="30000" dirty="0" smtClean="0"/>
              <a:t>th</a:t>
            </a:r>
            <a:r>
              <a:rPr lang="en-US" altLang="zh-CN" sz="3200" dirty="0" smtClean="0"/>
              <a:t> – Dec. 1</a:t>
            </a:r>
            <a:r>
              <a:rPr lang="en-US" altLang="zh-CN" sz="3200" baseline="30000" dirty="0" smtClean="0"/>
              <a:t>st</a:t>
            </a:r>
            <a:r>
              <a:rPr lang="en-US" altLang="zh-CN" sz="3200" dirty="0" smtClean="0"/>
              <a:t>, 2017</a:t>
            </a:r>
          </a:p>
        </p:txBody>
      </p:sp>
      <p:sp>
        <p:nvSpPr>
          <p:cNvPr id="8" name="TextBox 7"/>
          <p:cNvSpPr txBox="1"/>
          <p:nvPr/>
        </p:nvSpPr>
        <p:spPr>
          <a:xfrm>
            <a:off x="20621684" y="571456"/>
            <a:ext cx="2677336" cy="1077218"/>
          </a:xfrm>
          <a:prstGeom prst="rect">
            <a:avLst/>
          </a:prstGeom>
          <a:noFill/>
        </p:spPr>
        <p:txBody>
          <a:bodyPr wrap="none" rtlCol="0">
            <a:spAutoFit/>
          </a:bodyPr>
          <a:lstStyle/>
          <a:p>
            <a:pPr algn="l"/>
            <a:r>
              <a:rPr lang="en-US" altLang="zh-CN" sz="3200" dirty="0" smtClean="0"/>
              <a:t>R1-1721697</a:t>
            </a:r>
            <a:endParaRPr lang="en-US" altLang="zh-CN" sz="3200" dirty="0" smtClean="0"/>
          </a:p>
          <a:p>
            <a:pPr algn="l"/>
            <a:r>
              <a:rPr lang="en-US" altLang="zh-CN" sz="3200" dirty="0" smtClean="0"/>
              <a:t>AI 7.5</a:t>
            </a:r>
          </a:p>
        </p:txBody>
      </p:sp>
      <p:sp>
        <p:nvSpPr>
          <p:cNvPr id="9" name="副标题 2"/>
          <p:cNvSpPr txBox="1">
            <a:spLocks/>
          </p:cNvSpPr>
          <p:nvPr/>
        </p:nvSpPr>
        <p:spPr>
          <a:xfrm>
            <a:off x="6119770" y="7500942"/>
            <a:ext cx="12858840" cy="17526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rmAutofit/>
          </a:bodyPr>
          <a:lstStyle/>
          <a:p>
            <a:pPr marL="0" marR="0" lvl="0" indent="0" algn="ctr" defTabSz="825500" eaLnBrk="1" fontAlgn="auto" latinLnBrk="0" hangingPunct="1">
              <a:lnSpc>
                <a:spcPct val="100000"/>
              </a:lnSpc>
              <a:spcBef>
                <a:spcPts val="0"/>
              </a:spcBef>
              <a:spcAft>
                <a:spcPts val="0"/>
              </a:spcAft>
              <a:buClrTx/>
              <a:buSzTx/>
              <a:buFontTx/>
              <a:buNone/>
              <a:tabLst/>
              <a:defRPr/>
            </a:pPr>
            <a:r>
              <a:rPr kumimoji="0" lang="en-US" altLang="zh-CN" sz="5400" b="0" i="0" u="none" strike="noStrike" kern="0" cap="none" spc="0" normalizeH="0" baseline="0" noProof="0" dirty="0" smtClean="0">
                <a:ln>
                  <a:noFill/>
                </a:ln>
                <a:solidFill>
                  <a:schemeClr val="tx1"/>
                </a:solidFill>
                <a:effectLst/>
                <a:uLnTx/>
                <a:uFillTx/>
                <a:latin typeface="Helvetica Neue"/>
                <a:ea typeface="Helvetica Neue"/>
                <a:cs typeface="Helvetica Neue"/>
                <a:sym typeface="Helvetica Neue"/>
              </a:rPr>
              <a:t>CMCC,</a:t>
            </a:r>
            <a:r>
              <a:rPr kumimoji="0" lang="en-US" altLang="zh-CN" sz="5400" b="0" i="0" u="none" strike="noStrike" kern="0" cap="none" spc="0" normalizeH="0" noProof="0" dirty="0" smtClean="0">
                <a:ln>
                  <a:noFill/>
                </a:ln>
                <a:solidFill>
                  <a:schemeClr val="tx1"/>
                </a:solidFill>
                <a:effectLst/>
                <a:uLnTx/>
                <a:uFillTx/>
                <a:latin typeface="Helvetica Neue"/>
                <a:ea typeface="Helvetica Neue"/>
                <a:cs typeface="Helvetica Neue"/>
                <a:sym typeface="Helvetica Neue"/>
              </a:rPr>
              <a:t> </a:t>
            </a:r>
            <a:r>
              <a:rPr kumimoji="0" lang="en-US" altLang="zh-CN" sz="5400" b="0" i="0" u="none" strike="noStrike" kern="0" cap="none" spc="0" normalizeH="0" noProof="0" dirty="0" err="1" smtClean="0">
                <a:ln>
                  <a:noFill/>
                </a:ln>
                <a:solidFill>
                  <a:schemeClr val="tx1"/>
                </a:solidFill>
                <a:effectLst/>
                <a:uLnTx/>
                <a:uFillTx/>
                <a:latin typeface="Helvetica Neue"/>
                <a:ea typeface="Helvetica Neue"/>
                <a:cs typeface="Helvetica Neue"/>
                <a:sym typeface="Helvetica Neue"/>
              </a:rPr>
              <a:t>Huawei</a:t>
            </a:r>
            <a:r>
              <a:rPr kumimoji="0" lang="en-US" altLang="zh-CN" sz="5400" b="0" i="0" u="none" strike="noStrike" kern="0" cap="none" spc="0" normalizeH="0" noProof="0" dirty="0" smtClean="0">
                <a:ln>
                  <a:noFill/>
                </a:ln>
                <a:solidFill>
                  <a:schemeClr val="tx1"/>
                </a:solidFill>
                <a:effectLst/>
                <a:uLnTx/>
                <a:uFillTx/>
                <a:latin typeface="Helvetica Neue"/>
                <a:ea typeface="Helvetica Neue"/>
                <a:cs typeface="Helvetica Neue"/>
                <a:sym typeface="Helvetica Neue"/>
              </a:rPr>
              <a:t>, </a:t>
            </a:r>
            <a:r>
              <a:rPr kumimoji="0" lang="en-US" altLang="zh-CN" sz="5400" b="0" i="0" u="none" strike="noStrike" kern="0" cap="none" spc="0" normalizeH="0" noProof="0" dirty="0" err="1" smtClean="0">
                <a:ln>
                  <a:noFill/>
                </a:ln>
                <a:solidFill>
                  <a:schemeClr val="tx1"/>
                </a:solidFill>
                <a:effectLst/>
                <a:uLnTx/>
                <a:uFillTx/>
                <a:latin typeface="Helvetica Neue"/>
                <a:ea typeface="Helvetica Neue"/>
                <a:cs typeface="Helvetica Neue"/>
                <a:sym typeface="Helvetica Neue"/>
              </a:rPr>
              <a:t>HiSilicon</a:t>
            </a:r>
            <a:r>
              <a:rPr kumimoji="0" lang="en-US" altLang="zh-CN" sz="5400" b="0" i="0" u="none" strike="noStrike" kern="0" cap="none" spc="0" normalizeH="0" noProof="0" dirty="0" smtClean="0">
                <a:ln>
                  <a:noFill/>
                </a:ln>
                <a:solidFill>
                  <a:schemeClr val="tx1"/>
                </a:solidFill>
                <a:effectLst/>
                <a:uLnTx/>
                <a:uFillTx/>
                <a:latin typeface="Helvetica Neue"/>
                <a:ea typeface="Helvetica Neue"/>
                <a:cs typeface="Helvetica Neue"/>
                <a:sym typeface="Helvetica Neue"/>
              </a:rPr>
              <a:t>, Ericsson</a:t>
            </a:r>
            <a:endParaRPr kumimoji="0" lang="zh-CN" altLang="en-US" sz="5400" b="0" i="0" u="none" strike="noStrike" kern="0" cap="none" spc="0" normalizeH="0" baseline="0" noProof="0" dirty="0">
              <a:ln>
                <a:noFill/>
              </a:ln>
              <a:solidFill>
                <a:schemeClr val="tx1"/>
              </a:solidFill>
              <a:effectLst/>
              <a:uLnTx/>
              <a:uFillTx/>
              <a:latin typeface="Helvetica Neue"/>
              <a:ea typeface="Helvetica Neue"/>
              <a:cs typeface="Helvetica Neue"/>
              <a:sym typeface="Helvetica Neue"/>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0" y="500018"/>
            <a:ext cx="24131769" cy="1283705"/>
          </a:xfrm>
        </p:spPr>
        <p:txBody>
          <a:bodyPr>
            <a:noAutofit/>
          </a:bodyPr>
          <a:lstStyle/>
          <a:p>
            <a:r>
              <a:rPr lang="en-US" altLang="zh-CN" sz="6000" dirty="0" smtClean="0"/>
              <a:t>Background for Fallback</a:t>
            </a:r>
            <a:r>
              <a:rPr lang="en-US" altLang="zh-CN" sz="5400" dirty="0" smtClean="0"/>
              <a:t> DCI</a:t>
            </a:r>
            <a:endParaRPr lang="zh-CN" altLang="en-US" sz="5400" dirty="0"/>
          </a:p>
        </p:txBody>
      </p:sp>
      <p:sp>
        <p:nvSpPr>
          <p:cNvPr id="6" name="内容占位符 2"/>
          <p:cNvSpPr txBox="1">
            <a:spLocks/>
          </p:cNvSpPr>
          <p:nvPr/>
        </p:nvSpPr>
        <p:spPr>
          <a:xfrm>
            <a:off x="404730" y="2285968"/>
            <a:ext cx="23658022" cy="1035851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p>
            <a:pPr marL="0" marR="0" lvl="0" indent="0" algn="just" defTabSz="8255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It was agreed in the Thursday session that </a:t>
            </a:r>
          </a:p>
          <a:p>
            <a:pPr marL="457200" marR="0" lvl="0" indent="-457200" algn="just" defTabSz="825500" eaLnBrk="1" fontAlgn="auto" latinLnBrk="0" hangingPunct="1">
              <a:lnSpc>
                <a:spcPct val="100000"/>
              </a:lnSpc>
              <a:spcBef>
                <a:spcPts val="0"/>
              </a:spcBef>
              <a:spcAft>
                <a:spcPts val="0"/>
              </a:spcAft>
              <a:buClrTx/>
              <a:buSzTx/>
              <a:buFontTx/>
              <a:buNone/>
              <a:tabLst/>
              <a:defRPr/>
            </a:pPr>
            <a:r>
              <a:rPr kumimoji="0" lang="en-GB" altLang="zh-CN" sz="4400" b="0" i="0" u="none" strike="noStrike" kern="0" cap="none" spc="0" normalizeH="0" baseline="0" noProof="0" dirty="0" smtClean="0">
                <a:ln>
                  <a:noFill/>
                </a:ln>
                <a:solidFill>
                  <a:srgbClr val="000000"/>
                </a:solidFill>
                <a:effectLst/>
                <a:highlight>
                  <a:srgbClr val="00FF00"/>
                </a:highlight>
                <a:uLnTx/>
                <a:uFillTx/>
                <a:latin typeface="Helvetica Neue"/>
                <a:ea typeface="Batang"/>
                <a:cs typeface="Times New Roman"/>
                <a:sym typeface="Helvetica Neue"/>
              </a:rPr>
              <a:t>Agreement:</a:t>
            </a:r>
            <a:r>
              <a:rPr kumimoji="0" lang="en-GB" altLang="zh-CN" sz="4400" b="0" i="0" u="none" strike="noStrike" kern="0" cap="none" spc="0" normalizeH="0" baseline="0" noProof="0" dirty="0" smtClean="0">
                <a:ln>
                  <a:noFill/>
                </a:ln>
                <a:solidFill>
                  <a:srgbClr val="000000"/>
                </a:solidFill>
                <a:effectLst/>
                <a:uLnTx/>
                <a:uFillTx/>
                <a:latin typeface="Helvetica Neue"/>
                <a:ea typeface="Batang"/>
                <a:cs typeface="Times New Roman"/>
                <a:sym typeface="Helvetica Neue"/>
              </a:rPr>
              <a:t> </a:t>
            </a:r>
            <a:endParaRPr kumimoji="0" lang="zh-CN" altLang="zh-CN" sz="4400" b="0" i="0" u="none" strike="noStrike" kern="0" cap="none" spc="0" normalizeH="0" baseline="0" noProof="0" dirty="0" smtClean="0">
              <a:ln>
                <a:noFill/>
              </a:ln>
              <a:solidFill>
                <a:srgbClr val="000000"/>
              </a:solidFill>
              <a:effectLst/>
              <a:uLnTx/>
              <a:uFillTx/>
              <a:latin typeface="Helvetica Neue"/>
              <a:ea typeface="Batang"/>
              <a:cs typeface="Times New Roman"/>
              <a:sym typeface="Helvetica Neue"/>
            </a:endParaRPr>
          </a:p>
          <a:p>
            <a:pPr marL="457200" marR="0" lvl="0" indent="-457200" algn="just" defTabSz="825500" eaLnBrk="1" fontAlgn="auto" latinLnBrk="0" hangingPunct="1">
              <a:lnSpc>
                <a:spcPct val="100000"/>
              </a:lnSpc>
              <a:spcBef>
                <a:spcPts val="0"/>
              </a:spcBef>
              <a:spcAft>
                <a:spcPts val="0"/>
              </a:spcAft>
              <a:buClrTx/>
              <a:buSzTx/>
              <a:buFontTx/>
              <a:buNone/>
              <a:tabLst/>
              <a:defRPr/>
            </a:pPr>
            <a:r>
              <a:rPr kumimoji="0" lang="en-GB" altLang="zh-CN" sz="4400" b="0" i="0" u="none" strike="noStrike" kern="0" cap="none" spc="0" normalizeH="0" baseline="0" noProof="0" dirty="0" smtClean="0">
                <a:ln>
                  <a:noFill/>
                </a:ln>
                <a:solidFill>
                  <a:srgbClr val="000000"/>
                </a:solidFill>
                <a:effectLst/>
                <a:uLnTx/>
                <a:uFillTx/>
                <a:latin typeface="Helvetica Neue"/>
                <a:ea typeface="Batang"/>
                <a:cs typeface="Times New Roman"/>
                <a:sym typeface="Helvetica Neue"/>
              </a:rPr>
              <a:t>	DCI field for non-SUL/SUL indication is not present in the fallback DCI and the fallback DCI always schedules PUSCH on the non-SUL</a:t>
            </a:r>
            <a:endParaRPr kumimoji="0" lang="zh-CN" altLang="zh-CN" sz="4400" b="0" i="0" u="none" strike="noStrike" kern="0" cap="none" spc="0" normalizeH="0" baseline="0" noProof="0" dirty="0" smtClean="0">
              <a:ln>
                <a:noFill/>
              </a:ln>
              <a:solidFill>
                <a:srgbClr val="000000"/>
              </a:solidFill>
              <a:effectLst/>
              <a:uLnTx/>
              <a:uFillTx/>
              <a:latin typeface="Helvetica Neue"/>
              <a:ea typeface="Batang"/>
              <a:cs typeface="Times New Roman"/>
              <a:sym typeface="Helvetica Neue"/>
            </a:endParaRPr>
          </a:p>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a:p>
            <a:pPr marL="0" marR="0" lvl="0" indent="0" algn="just" defTabSz="8255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Above agreement practically requires the UE to always keep both the non-SUL and SUL </a:t>
            </a:r>
            <a:r>
              <a:rPr kumimoji="0" lang="en-US" altLang="zh-CN" sz="4400" b="0" i="0" u="none" strike="noStrike" kern="0" cap="none" spc="0" normalizeH="0" baseline="0" noProof="0" dirty="0" err="1" smtClean="0">
                <a:ln>
                  <a:noFill/>
                </a:ln>
                <a:solidFill>
                  <a:srgbClr val="000000"/>
                </a:solidFill>
                <a:effectLst/>
                <a:uLnTx/>
                <a:uFillTx/>
                <a:latin typeface="Helvetica Neue"/>
                <a:ea typeface="Helvetica Neue"/>
                <a:cs typeface="Helvetica Neue"/>
                <a:sym typeface="Helvetica Neue"/>
              </a:rPr>
              <a:t>Tx</a:t>
            </a:r>
            <a:r>
              <a:rPr kumimoji="0" lang="en-US" altLang="zh-CN" sz="44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 active, thus cannot achieve the potential UE power saving benefit as enabled by the design of PUCCH/PUSCH configuration on non-SUL and SUL. Also above agreement may incur coverage issue since the PUSCH scheduled by the UL fallback DCI is always on the non-SUL.</a:t>
            </a:r>
          </a:p>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a:p>
            <a:pPr marL="0" marR="0" lvl="0" indent="0" algn="just" defTabSz="8255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It is agreed that the DL and UL fallback DCIs are of the same size</a:t>
            </a:r>
          </a:p>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a:p>
            <a:pPr marL="0" marR="0" lvl="0" indent="0" algn="just" defTabSz="825500" eaLnBrk="1" fontAlgn="auto" latinLnBrk="0" hangingPunct="1">
              <a:lnSpc>
                <a:spcPct val="100000"/>
              </a:lnSpc>
              <a:spcBef>
                <a:spcPts val="0"/>
              </a:spcBef>
              <a:spcAft>
                <a:spcPts val="0"/>
              </a:spcAft>
              <a:buClrTx/>
              <a:buSzTx/>
              <a:buFontTx/>
              <a:buNone/>
              <a:tabLst/>
              <a:defRPr/>
            </a:pPr>
            <a:r>
              <a:rPr kumimoji="0" lang="en-US" altLang="zh-CN" sz="44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According to the current bit fields in the DL fallback DCI and UL fallback DCI, it is possible that total number of bits in the DL fallback DCI  is larger than the total number of bits in the UL fallback DCI. Thus, padding bits may be present in the UL fallback DCI.</a:t>
            </a:r>
          </a:p>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0" y="500018"/>
            <a:ext cx="24131769" cy="1283705"/>
          </a:xfrm>
        </p:spPr>
        <p:txBody>
          <a:bodyPr>
            <a:noAutofit/>
          </a:bodyPr>
          <a:lstStyle/>
          <a:p>
            <a:r>
              <a:rPr lang="en-US" altLang="zh-CN" sz="6000" dirty="0" smtClean="0"/>
              <a:t>Background for size of Fallback</a:t>
            </a:r>
            <a:r>
              <a:rPr lang="en-US" altLang="zh-CN" sz="5400" dirty="0" smtClean="0"/>
              <a:t> DCI</a:t>
            </a:r>
            <a:endParaRPr lang="zh-CN" altLang="en-US" sz="5400" dirty="0"/>
          </a:p>
        </p:txBody>
      </p:sp>
      <p:sp>
        <p:nvSpPr>
          <p:cNvPr id="6" name="内容占位符 2"/>
          <p:cNvSpPr txBox="1">
            <a:spLocks/>
          </p:cNvSpPr>
          <p:nvPr/>
        </p:nvSpPr>
        <p:spPr>
          <a:xfrm>
            <a:off x="404730" y="2285968"/>
            <a:ext cx="23658022" cy="1035851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p>
            <a:pPr marL="0" marR="0" lvl="0" indent="0" algn="just" defTabSz="825500" eaLnBrk="1" fontAlgn="auto" latinLnBrk="0" hangingPunct="1">
              <a:lnSpc>
                <a:spcPct val="150000"/>
              </a:lnSpc>
              <a:spcBef>
                <a:spcPts val="0"/>
              </a:spcBef>
              <a:spcAft>
                <a:spcPts val="0"/>
              </a:spcAft>
              <a:buClrTx/>
              <a:buSzTx/>
              <a:buFontTx/>
              <a:buNone/>
              <a:tabLst/>
              <a:defRPr/>
            </a:pPr>
            <a:r>
              <a:rPr lang="en-US" altLang="zh-CN" sz="4000" i="1" dirty="0" smtClean="0">
                <a:latin typeface="Arial" pitchFamily="34" charset="0"/>
                <a:cs typeface="Arial" pitchFamily="34" charset="0"/>
              </a:rPr>
              <a:t>Observation</a:t>
            </a:r>
            <a:r>
              <a:rPr lang="en-US" altLang="zh-CN" sz="3600" b="0" dirty="0" smtClean="0">
                <a:latin typeface="Arial" pitchFamily="34" charset="0"/>
                <a:cs typeface="Arial" pitchFamily="34" charset="0"/>
              </a:rPr>
              <a:t>:</a:t>
            </a:r>
          </a:p>
          <a:p>
            <a:pPr marL="457200" marR="0" lvl="0" indent="-457200" algn="just" defTabSz="825500" eaLnBrk="1" fontAlgn="auto" latinLnBrk="0" hangingPunct="1">
              <a:lnSpc>
                <a:spcPct val="150000"/>
              </a:lnSpc>
              <a:spcBef>
                <a:spcPts val="0"/>
              </a:spcBef>
              <a:spcAft>
                <a:spcPts val="0"/>
              </a:spcAft>
              <a:buClrTx/>
              <a:buSzTx/>
              <a:tabLst/>
              <a:defRPr/>
            </a:pPr>
            <a:r>
              <a:rPr kumimoji="0" lang="en-US" altLang="zh-CN" sz="4000" b="0" i="1" u="none" strike="noStrike" kern="0" cap="none" spc="0" normalizeH="0" baseline="0" noProof="0" dirty="0" smtClean="0">
                <a:ln>
                  <a:noFill/>
                </a:ln>
                <a:solidFill>
                  <a:srgbClr val="000000"/>
                </a:solidFill>
                <a:effectLst/>
                <a:uLnTx/>
                <a:uFillTx/>
                <a:latin typeface="Arial" pitchFamily="34" charset="0"/>
                <a:cs typeface="Arial" pitchFamily="34" charset="0"/>
                <a:sym typeface="Helvetica Neue"/>
              </a:rPr>
              <a:t>According</a:t>
            </a:r>
            <a:r>
              <a:rPr kumimoji="0" lang="en-US" altLang="zh-CN" sz="4000" b="0" i="1" u="none" strike="noStrike" kern="0" cap="none" spc="0" normalizeH="0" noProof="0" dirty="0" smtClean="0">
                <a:ln>
                  <a:noFill/>
                </a:ln>
                <a:solidFill>
                  <a:srgbClr val="000000"/>
                </a:solidFill>
                <a:effectLst/>
                <a:uLnTx/>
                <a:uFillTx/>
                <a:latin typeface="Arial" pitchFamily="34" charset="0"/>
                <a:cs typeface="Arial" pitchFamily="34" charset="0"/>
                <a:sym typeface="Helvetica Neue"/>
              </a:rPr>
              <a:t> to DC contents that was made as WA yesterday (in Appendix), </a:t>
            </a:r>
          </a:p>
          <a:p>
            <a:pPr marL="640080" lvl="5" indent="-640080" algn="l" hangingPunct="1">
              <a:lnSpc>
                <a:spcPct val="150000"/>
              </a:lnSpc>
              <a:buFont typeface="Wingdings" pitchFamily="2" charset="2"/>
              <a:buChar char="§"/>
              <a:defRPr/>
            </a:pPr>
            <a:r>
              <a:rPr lang="en-US" altLang="zh-CN" sz="4000" b="0" i="1" dirty="0" smtClean="0">
                <a:latin typeface="Arial" pitchFamily="34" charset="0"/>
                <a:cs typeface="Arial" pitchFamily="34" charset="0"/>
              </a:rPr>
              <a:t>Bit-width of DL fallback DCI is up to 24+x1 or 25+x1, where x1 is bit-width of indicator for VRB of PDSCH;</a:t>
            </a:r>
          </a:p>
          <a:p>
            <a:pPr marL="640080" lvl="3" indent="-640080" algn="l" hangingPunct="1">
              <a:lnSpc>
                <a:spcPct val="150000"/>
              </a:lnSpc>
              <a:buFont typeface="Wingdings" pitchFamily="2" charset="2"/>
              <a:buChar char="§"/>
              <a:defRPr/>
            </a:pPr>
            <a:r>
              <a:rPr lang="en-US" altLang="zh-CN" sz="4000" b="0" i="1" dirty="0" smtClean="0">
                <a:latin typeface="Arial" pitchFamily="34" charset="0"/>
                <a:cs typeface="Arial" pitchFamily="34" charset="0"/>
              </a:rPr>
              <a:t>Bit-width of UL fallback DCI is up to 20+x2 or 21+x2, where x2 is bit-width of indicator for VRB of PUSCH. Additionally, if final decision is no VRB-to-PRB mapping in fallback, one less bit;</a:t>
            </a:r>
          </a:p>
          <a:p>
            <a:pPr marL="640080" lvl="3" indent="-640080" algn="l" hangingPunct="1">
              <a:lnSpc>
                <a:spcPct val="150000"/>
              </a:lnSpc>
              <a:buFont typeface="Wingdings" pitchFamily="2" charset="2"/>
              <a:buChar char="§"/>
              <a:defRPr/>
            </a:pPr>
            <a:r>
              <a:rPr lang="en-US" altLang="zh-CN" sz="4000" b="0" i="1" dirty="0" smtClean="0">
                <a:latin typeface="Arial" pitchFamily="34" charset="0"/>
                <a:cs typeface="Arial" pitchFamily="34" charset="0"/>
              </a:rPr>
              <a:t>It is true that x1&gt;=x2 because DL BWP is not smaller than UL BWP.</a:t>
            </a:r>
            <a:endParaRPr lang="en-US" altLang="zh-CN" sz="2400" b="0" i="1" dirty="0" smtClean="0">
              <a:latin typeface="Arial" pitchFamily="34" charset="0"/>
              <a:cs typeface="Arial" pitchFamily="34" charset="0"/>
            </a:endParaRPr>
          </a:p>
          <a:p>
            <a:pPr marL="640080" lvl="3" indent="-640080" algn="l" hangingPunct="1">
              <a:lnSpc>
                <a:spcPct val="150000"/>
              </a:lnSpc>
              <a:buFont typeface="Wingdings" pitchFamily="2" charset="2"/>
              <a:buChar char="§"/>
              <a:defRPr/>
            </a:pPr>
            <a:r>
              <a:rPr lang="en-US" altLang="zh-CN" sz="4000" b="0" i="1" dirty="0" smtClean="0">
                <a:latin typeface="Arial" pitchFamily="34" charset="0"/>
                <a:cs typeface="Arial" pitchFamily="34" charset="0"/>
              </a:rPr>
              <a:t>Bit-width of UL fallback DCI is smaller than DL fallback DCI by </a:t>
            </a:r>
            <a:r>
              <a:rPr lang="en-US" altLang="zh-CN" sz="4000" b="0" i="1" dirty="0" smtClean="0">
                <a:solidFill>
                  <a:srgbClr val="0070C0"/>
                </a:solidFill>
                <a:latin typeface="Arial" pitchFamily="34" charset="0"/>
                <a:cs typeface="Arial" pitchFamily="34" charset="0"/>
              </a:rPr>
              <a:t>at least </a:t>
            </a:r>
            <a:r>
              <a:rPr lang="en-US" altLang="zh-CN" sz="4000" i="1" dirty="0" smtClean="0">
                <a:solidFill>
                  <a:srgbClr val="0070C0"/>
                </a:solidFill>
                <a:latin typeface="Arial" pitchFamily="34" charset="0"/>
                <a:cs typeface="Arial" pitchFamily="34" charset="0"/>
              </a:rPr>
              <a:t>4 or 5 bits</a:t>
            </a:r>
            <a:r>
              <a:rPr lang="en-US" altLang="zh-CN" sz="4000" b="0" i="1" dirty="0" smtClean="0">
                <a:latin typeface="Arial" pitchFamily="34" charset="0"/>
                <a:cs typeface="Arial" pitchFamily="34" charset="0"/>
              </a:rPr>
              <a:t> since x1&gt;=x2.</a:t>
            </a:r>
          </a:p>
        </p:txBody>
      </p:sp>
      <p:sp>
        <p:nvSpPr>
          <p:cNvPr id="4" name="内容占位符 2"/>
          <p:cNvSpPr txBox="1">
            <a:spLocks/>
          </p:cNvSpPr>
          <p:nvPr/>
        </p:nvSpPr>
        <p:spPr>
          <a:xfrm>
            <a:off x="557130" y="2438368"/>
            <a:ext cx="23658022" cy="1035851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61815" y="500018"/>
            <a:ext cx="24131769" cy="1283705"/>
          </a:xfrm>
        </p:spPr>
        <p:txBody>
          <a:bodyPr>
            <a:noAutofit/>
          </a:bodyPr>
          <a:lstStyle/>
          <a:p>
            <a:r>
              <a:rPr lang="en-US" altLang="zh-CN" sz="6000" dirty="0" smtClean="0"/>
              <a:t>Proposal for Fallback</a:t>
            </a:r>
            <a:r>
              <a:rPr lang="en-US" altLang="zh-CN" sz="5400" dirty="0" smtClean="0"/>
              <a:t> DCI</a:t>
            </a:r>
            <a:endParaRPr lang="zh-CN" altLang="en-US" sz="5400" dirty="0"/>
          </a:p>
        </p:txBody>
      </p:sp>
      <p:sp>
        <p:nvSpPr>
          <p:cNvPr id="6" name="内容占位符 2"/>
          <p:cNvSpPr txBox="1">
            <a:spLocks/>
          </p:cNvSpPr>
          <p:nvPr/>
        </p:nvSpPr>
        <p:spPr>
          <a:xfrm>
            <a:off x="404730" y="2285968"/>
            <a:ext cx="23658022" cy="342902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a:p>
            <a:pPr marL="0" marR="0" lvl="0" indent="0" algn="just" defTabSz="825500" eaLnBrk="1" fontAlgn="auto" latinLnBrk="0" hangingPunct="1">
              <a:lnSpc>
                <a:spcPct val="100000"/>
              </a:lnSpc>
              <a:spcBef>
                <a:spcPts val="0"/>
              </a:spcBef>
              <a:spcAft>
                <a:spcPts val="0"/>
              </a:spcAft>
              <a:buClrTx/>
              <a:buSzTx/>
              <a:buFontTx/>
              <a:buNone/>
              <a:tabLst/>
              <a:defRPr/>
            </a:pPr>
            <a:r>
              <a:rPr kumimoji="0" lang="en-US" altLang="zh-CN" sz="4400" b="1" i="1" u="sng"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Proposal:</a:t>
            </a:r>
          </a:p>
          <a:p>
            <a:pPr lvl="1" indent="0" algn="just" hangingPunct="1">
              <a:defRPr/>
            </a:pPr>
            <a:r>
              <a:rPr kumimoji="0" lang="en-GB" altLang="zh-CN" sz="4400" b="0" i="1"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rPr>
              <a:t>If padding bit(s) are present in the UL fallback DCI (in order to size match between the DL and UL fallback DCIs), one of the padding bit(s) is used for non-SUL/SUL indication for UEs capable of SUL</a:t>
            </a:r>
            <a:endParaRPr kumimoji="0" lang="en-US" altLang="zh-CN" sz="4400" b="0" i="1"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61815" y="17240"/>
            <a:ext cx="24131769" cy="1283705"/>
          </a:xfrm>
        </p:spPr>
        <p:txBody>
          <a:bodyPr>
            <a:noAutofit/>
          </a:bodyPr>
          <a:lstStyle/>
          <a:p>
            <a:r>
              <a:rPr lang="en-US" altLang="zh-CN" sz="6000" dirty="0" smtClean="0"/>
              <a:t>Appendix: DL Fallback DCI</a:t>
            </a:r>
            <a:endParaRPr lang="zh-CN" altLang="en-US" sz="5400" dirty="0"/>
          </a:p>
        </p:txBody>
      </p:sp>
      <p:sp>
        <p:nvSpPr>
          <p:cNvPr id="6" name="内容占位符 2"/>
          <p:cNvSpPr txBox="1">
            <a:spLocks/>
          </p:cNvSpPr>
          <p:nvPr/>
        </p:nvSpPr>
        <p:spPr>
          <a:xfrm>
            <a:off x="404730" y="2285968"/>
            <a:ext cx="23658022" cy="342902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p:txBody>
      </p:sp>
      <p:graphicFrame>
        <p:nvGraphicFramePr>
          <p:cNvPr id="7" name="Table 6"/>
          <p:cNvGraphicFramePr>
            <a:graphicFrameLocks noGrp="1"/>
          </p:cNvGraphicFramePr>
          <p:nvPr/>
        </p:nvGraphicFramePr>
        <p:xfrm>
          <a:off x="526705" y="1313384"/>
          <a:ext cx="23546614" cy="12316740"/>
        </p:xfrm>
        <a:graphic>
          <a:graphicData uri="http://schemas.openxmlformats.org/drawingml/2006/table">
            <a:tbl>
              <a:tblPr/>
              <a:tblGrid>
                <a:gridCol w="4899450"/>
                <a:gridCol w="3217550"/>
                <a:gridCol w="1170018"/>
                <a:gridCol w="938117"/>
                <a:gridCol w="13321479"/>
              </a:tblGrid>
              <a:tr h="701422">
                <a:tc>
                  <a:txBody>
                    <a:bodyPr/>
                    <a:lstStyle/>
                    <a:p>
                      <a:pPr algn="l" fontAlgn="t"/>
                      <a:r>
                        <a:rPr lang="en-GB" sz="3200" b="0" i="0" u="none" strike="noStrike" dirty="0">
                          <a:solidFill>
                            <a:srgbClr val="000000"/>
                          </a:solidFill>
                          <a:latin typeface="Arial"/>
                        </a:rPr>
                        <a:t>Field</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r" fontAlgn="t"/>
                      <a:r>
                        <a:rPr lang="en-GB" sz="3200" b="0" i="0" u="none" strike="noStrike">
                          <a:solidFill>
                            <a:srgbClr val="000000"/>
                          </a:solidFill>
                          <a:latin typeface="Arial"/>
                        </a:rPr>
                        <a:t>Bits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t"/>
                      <a:r>
                        <a:rPr lang="en-GB" sz="3200" b="0" i="0" u="none" strike="noStrike">
                          <a:solidFill>
                            <a:srgbClr val="000000"/>
                          </a:solidFill>
                          <a:latin typeface="Arial"/>
                        </a:rPr>
                        <a:t>Conf?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t"/>
                      <a:r>
                        <a:rPr lang="en-GB" sz="3200" b="0" i="0" u="none" strike="noStrike">
                          <a:solidFill>
                            <a:srgbClr val="000000"/>
                          </a:solidFill>
                          <a:latin typeface="Arial"/>
                        </a:rPr>
                        <a:t>Fallb?</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t"/>
                      <a:r>
                        <a:rPr lang="en-GB" sz="3200" b="0" i="0" u="none" strike="noStrike" dirty="0">
                          <a:solidFill>
                            <a:srgbClr val="000000"/>
                          </a:solidFill>
                          <a:latin typeface="Arial"/>
                        </a:rPr>
                        <a:t>Description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400813">
                <a:tc rowSpan="2">
                  <a:txBody>
                    <a:bodyPr/>
                    <a:lstStyle/>
                    <a:p>
                      <a:pPr algn="l" fontAlgn="t"/>
                      <a:r>
                        <a:rPr lang="en-GB" sz="2800" b="0" i="0" u="none" strike="noStrike" dirty="0">
                          <a:solidFill>
                            <a:srgbClr val="000000"/>
                          </a:solidFill>
                          <a:latin typeface="Arial"/>
                        </a:rPr>
                        <a:t>Header</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t"/>
                      <a:r>
                        <a:rPr lang="en-GB" sz="2800" b="0" i="0" u="none" strike="noStrike" dirty="0">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US" sz="32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GB" sz="2800" b="0" i="0" u="none" strike="noStrike">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Arial"/>
                        </a:rPr>
                        <a:t>At least to distinguish UL and DL with the same DCI size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2085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800" b="0" i="0" u="none" strike="noStrike">
                          <a:solidFill>
                            <a:srgbClr val="000000"/>
                          </a:solidFill>
                          <a:latin typeface="Arial"/>
                        </a:rPr>
                        <a:t>FFS if more bits are needed</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41300">
                <a:tc rowSpan="3">
                  <a:txBody>
                    <a:bodyPr/>
                    <a:lstStyle/>
                    <a:p>
                      <a:pPr algn="l" fontAlgn="t"/>
                      <a:r>
                        <a:rPr lang="en-US" sz="2800" b="0" i="0" u="none" strike="noStrike" dirty="0">
                          <a:solidFill>
                            <a:srgbClr val="000000"/>
                          </a:solidFill>
                          <a:latin typeface="Arial"/>
                        </a:rPr>
                        <a:t>Frequency-domain PDSCH resources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fontAlgn="t"/>
                      <a:r>
                        <a:rPr lang="en-US" sz="32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GB" sz="2800" b="0" i="0" u="none" strike="noStrike" dirty="0">
                          <a:solidFill>
                            <a:srgbClr val="00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GB" sz="2800" b="0" i="0" u="none" strike="noStrike">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dirty="0">
                          <a:solidFill>
                            <a:srgbClr val="000000"/>
                          </a:solidFill>
                          <a:latin typeface="Arial"/>
                        </a:rPr>
                        <a:t>VRBs, indicated using type 0 or type 1 resource allocation including the header bit to indicate resource allocation type in case of dynamic type0/1 selection for non-fallback</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0081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800" b="0" i="0" u="none" strike="noStrike">
                          <a:solidFill>
                            <a:srgbClr val="000000"/>
                          </a:solidFill>
                          <a:latin typeface="Arial"/>
                        </a:rPr>
                        <a:t>Fallback DCI only supports resource allocation type 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42085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800" b="1" i="0" u="none" strike="noStrike">
                          <a:solidFill>
                            <a:srgbClr val="FF0000"/>
                          </a:solidFill>
                          <a:latin typeface="Arial"/>
                        </a:rPr>
                        <a:t>FFS the bitwidth is further dependent on BWP size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60935">
                <a:tc rowSpan="2">
                  <a:txBody>
                    <a:bodyPr/>
                    <a:lstStyle/>
                    <a:p>
                      <a:pPr algn="l" fontAlgn="t"/>
                      <a:r>
                        <a:rPr lang="en-US" sz="2800" b="0" i="0" u="none" strike="noStrike" dirty="0">
                          <a:solidFill>
                            <a:srgbClr val="000000"/>
                          </a:solidFill>
                          <a:latin typeface="Arial"/>
                        </a:rPr>
                        <a:t>Time-domain PDSCH resources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t"/>
                      <a:r>
                        <a:rPr lang="en-US" sz="2800" b="0" i="0" u="none" strike="noStrike">
                          <a:solidFill>
                            <a:srgbClr val="000000"/>
                          </a:solidFill>
                          <a:latin typeface="Arial"/>
                        </a:rPr>
                        <a:t>Up to 4</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US" sz="2800" b="1" i="0" u="none" strike="noStrike">
                          <a:solidFill>
                            <a:srgbClr val="FF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GB"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dirty="0">
                          <a:solidFill>
                            <a:srgbClr val="000000"/>
                          </a:solidFill>
                          <a:latin typeface="Arial"/>
                        </a:rPr>
                        <a:t>Index into an RRC-configured table providing the set of OFDM symbols used for PDSCH transmission, the start slot, and the PDSCH mapping type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2085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800" b="0" i="0" u="none" strike="noStrike">
                          <a:solidFill>
                            <a:srgbClr val="000000"/>
                          </a:solidFill>
                          <a:latin typeface="Arial"/>
                        </a:rPr>
                        <a:t>Note: not fully configurable entries for fallback DCI</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61340">
                <a:tc>
                  <a:txBody>
                    <a:bodyPr/>
                    <a:lstStyle/>
                    <a:p>
                      <a:pPr algn="l" fontAlgn="t"/>
                      <a:r>
                        <a:rPr lang="en-US" sz="2800" b="0" i="0" u="none" strike="noStrike">
                          <a:solidFill>
                            <a:srgbClr val="000000"/>
                          </a:solidFill>
                          <a:latin typeface="Arial"/>
                        </a:rPr>
                        <a:t>VRB-to-PRB mapping</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800" b="0" i="0" u="none" strike="noStrike">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Arial"/>
                        </a:rPr>
                        <a:t>Flag to control VRB-to-PRB mapping (block interleaved or non-block interleaved). Only present/relevant for resource allocation type 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1340">
                <a:tc>
                  <a:txBody>
                    <a:bodyPr/>
                    <a:lstStyle/>
                    <a:p>
                      <a:pPr algn="l" fontAlgn="t"/>
                      <a:r>
                        <a:rPr lang="en-US" sz="2800" b="0" i="0" u="none" strike="noStrike">
                          <a:solidFill>
                            <a:srgbClr val="000000"/>
                          </a:solidFill>
                          <a:latin typeface="Arial"/>
                        </a:rPr>
                        <a:t>Modulation and coding scheme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800" b="0" i="0" u="none" strike="noStrike">
                          <a:solidFill>
                            <a:srgbClr val="000000"/>
                          </a:solidFill>
                          <a:latin typeface="Arial"/>
                        </a:rPr>
                        <a:t>5</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Arial"/>
                        </a:rPr>
                        <a:t>MCS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853">
                <a:tc>
                  <a:txBody>
                    <a:bodyPr/>
                    <a:lstStyle/>
                    <a:p>
                      <a:pPr algn="l" fontAlgn="t"/>
                      <a:r>
                        <a:rPr lang="en-US" sz="2800" b="0" i="0" u="none" strike="noStrike">
                          <a:solidFill>
                            <a:srgbClr val="000000"/>
                          </a:solidFill>
                          <a:latin typeface="Arial"/>
                        </a:rPr>
                        <a:t>New data indicator</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800" b="0" i="0" u="none" strike="noStrike">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32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1340">
                <a:tc>
                  <a:txBody>
                    <a:bodyPr/>
                    <a:lstStyle/>
                    <a:p>
                      <a:pPr algn="l" fontAlgn="t"/>
                      <a:r>
                        <a:rPr lang="en-US" sz="2800" b="0" i="0" u="none" strike="noStrike">
                          <a:solidFill>
                            <a:srgbClr val="000000"/>
                          </a:solidFill>
                          <a:latin typeface="Arial"/>
                        </a:rPr>
                        <a:t>Redundancy version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800" b="0" i="0" u="none" strike="noStrike">
                          <a:solidFill>
                            <a:srgbClr val="000000"/>
                          </a:solidFill>
                          <a:latin typeface="Arial"/>
                        </a:rPr>
                        <a:t>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32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813">
                <a:tc rowSpan="2">
                  <a:txBody>
                    <a:bodyPr/>
                    <a:lstStyle/>
                    <a:p>
                      <a:pPr algn="l" fontAlgn="t"/>
                      <a:r>
                        <a:rPr lang="en-US" sz="2800" b="0" i="0" u="none" strike="noStrike">
                          <a:solidFill>
                            <a:srgbClr val="000000"/>
                          </a:solidFill>
                          <a:latin typeface="Arial"/>
                        </a:rPr>
                        <a:t>HARQ process number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t"/>
                      <a:r>
                        <a:rPr lang="en-US" sz="2800" b="0" i="0" u="none" strike="noStrike">
                          <a:solidFill>
                            <a:srgbClr val="000000"/>
                          </a:solidFill>
                          <a:latin typeface="Arial"/>
                        </a:rPr>
                        <a:t>3 or 4</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US" sz="32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GB"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dirty="0">
                          <a:solidFill>
                            <a:srgbClr val="000000"/>
                          </a:solidFill>
                          <a:latin typeface="Arial"/>
                        </a:rPr>
                        <a:t>HARQ process number, 3 or 4 bits (8 or 16 processes)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2085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800" b="0" i="0" u="none" strike="noStrike">
                          <a:solidFill>
                            <a:srgbClr val="000000"/>
                          </a:solidFill>
                          <a:latin typeface="Arial"/>
                        </a:rPr>
                        <a:t>FFS: if configurable bit size (at least for non-fallback) or fixed</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61340">
                <a:tc>
                  <a:txBody>
                    <a:bodyPr/>
                    <a:lstStyle/>
                    <a:p>
                      <a:pPr algn="l" fontAlgn="t"/>
                      <a:r>
                        <a:rPr lang="en-US" sz="2800" b="0" i="0" u="none" strike="noStrike">
                          <a:solidFill>
                            <a:srgbClr val="000000"/>
                          </a:solidFill>
                          <a:latin typeface="Arial"/>
                        </a:rPr>
                        <a:t>TPC command for PUCCH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800" b="0" i="0" u="none" strike="noStrike">
                          <a:solidFill>
                            <a:srgbClr val="000000"/>
                          </a:solidFill>
                          <a:latin typeface="Arial"/>
                        </a:rPr>
                        <a:t>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Arial"/>
                        </a:rPr>
                        <a:t>Note: Check number of TPC bits with TPC session.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1340">
                <a:tc>
                  <a:txBody>
                    <a:bodyPr/>
                    <a:lstStyle/>
                    <a:p>
                      <a:pPr algn="l" fontAlgn="t"/>
                      <a:r>
                        <a:rPr lang="en-GB" sz="2400" b="0" i="0" u="none" strike="noStrike" dirty="0">
                          <a:solidFill>
                            <a:srgbClr val="000000"/>
                          </a:solidFill>
                          <a:latin typeface="Arial"/>
                        </a:rPr>
                        <a:t>ARI (ACK/NAK Resource Index)</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800" b="0" i="0" u="none" strike="noStrike">
                          <a:solidFill>
                            <a:srgbClr val="000000"/>
                          </a:solidFill>
                          <a:latin typeface="Arial"/>
                        </a:rPr>
                        <a:t>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Arial"/>
                        </a:rPr>
                        <a:t>FFS: size in case of fallback DCI?</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813">
                <a:tc rowSpan="2">
                  <a:txBody>
                    <a:bodyPr/>
                    <a:lstStyle/>
                    <a:p>
                      <a:pPr algn="l" fontAlgn="t"/>
                      <a:r>
                        <a:rPr lang="en-US" sz="2800" b="0" i="0" u="none" strike="noStrike">
                          <a:solidFill>
                            <a:srgbClr val="000000"/>
                          </a:solidFill>
                          <a:latin typeface="Arial"/>
                        </a:rPr>
                        <a:t>HARQ timing indicator</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r" fontAlgn="t"/>
                      <a:r>
                        <a:rPr lang="en-US" sz="2800" b="0" i="0" u="none" strike="noStrike">
                          <a:solidFill>
                            <a:srgbClr val="000000"/>
                          </a:solidFill>
                          <a:latin typeface="Arial"/>
                        </a:rPr>
                        <a:t>3</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US" sz="32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GB" sz="28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Arial"/>
                        </a:rPr>
                        <a:t>To indicate the timing (slot number) of the ACK relative to the PDSCH reception (K1)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420853">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800" b="0" i="0" u="none" strike="noStrike">
                          <a:solidFill>
                            <a:srgbClr val="000000"/>
                          </a:solidFill>
                          <a:latin typeface="Arial"/>
                        </a:rPr>
                        <a:t>Note: not fully configurable entries for fallback DCI</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00813">
                <a:tc>
                  <a:txBody>
                    <a:bodyPr/>
                    <a:lstStyle/>
                    <a:p>
                      <a:pPr algn="l" fontAlgn="b"/>
                      <a:r>
                        <a:rPr lang="en-US" sz="4000" b="0" i="0" u="none" strike="noStrike" dirty="0">
                          <a:solidFill>
                            <a:srgbClr val="000000"/>
                          </a:solidFill>
                          <a:latin typeface="Calibri"/>
                        </a:rPr>
                        <a:t>Sum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4000" b="0" i="0" u="none" strike="noStrike" dirty="0" smtClean="0">
                          <a:solidFill>
                            <a:srgbClr val="000000"/>
                          </a:solidFill>
                          <a:latin typeface="Calibri"/>
                        </a:rPr>
                        <a:t>Up to 24</a:t>
                      </a:r>
                      <a:r>
                        <a:rPr lang="en-US" sz="4000" b="0" i="0" u="none" strike="noStrike" baseline="0" dirty="0" smtClean="0">
                          <a:solidFill>
                            <a:srgbClr val="000000"/>
                          </a:solidFill>
                          <a:latin typeface="Calibri"/>
                        </a:rPr>
                        <a:t> or 25</a:t>
                      </a:r>
                      <a:endParaRPr lang="en-US" sz="4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4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4000" b="0" i="0" u="none" strike="noStrike" dirty="0">
                        <a:solidFill>
                          <a:srgbClr val="000000"/>
                        </a:solidFill>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40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61815" y="89248"/>
            <a:ext cx="24131769" cy="1283705"/>
          </a:xfrm>
        </p:spPr>
        <p:txBody>
          <a:bodyPr>
            <a:noAutofit/>
          </a:bodyPr>
          <a:lstStyle/>
          <a:p>
            <a:r>
              <a:rPr lang="en-US" altLang="zh-CN" sz="6000" dirty="0" smtClean="0"/>
              <a:t>Appendix: UL Fallback DCI</a:t>
            </a:r>
            <a:endParaRPr lang="zh-CN" altLang="en-US" sz="5400" dirty="0"/>
          </a:p>
        </p:txBody>
      </p:sp>
      <p:sp>
        <p:nvSpPr>
          <p:cNvPr id="6" name="内容占位符 2"/>
          <p:cNvSpPr txBox="1">
            <a:spLocks/>
          </p:cNvSpPr>
          <p:nvPr/>
        </p:nvSpPr>
        <p:spPr>
          <a:xfrm>
            <a:off x="404730" y="2285968"/>
            <a:ext cx="23658022" cy="3429024"/>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t">
            <a:noAutofit/>
          </a:bodyPr>
          <a:lstStyle/>
          <a:p>
            <a:pPr marL="0" marR="0" lvl="0" indent="0" algn="just" defTabSz="825500" eaLnBrk="1" fontAlgn="auto" latinLnBrk="0" hangingPunct="1">
              <a:lnSpc>
                <a:spcPct val="100000"/>
              </a:lnSpc>
              <a:spcBef>
                <a:spcPts val="0"/>
              </a:spcBef>
              <a:spcAft>
                <a:spcPts val="0"/>
              </a:spcAft>
              <a:buClrTx/>
              <a:buSzTx/>
              <a:buFontTx/>
              <a:buNone/>
              <a:tabLst/>
              <a:defRPr/>
            </a:pPr>
            <a:endParaRPr kumimoji="0" lang="en-US" altLang="zh-CN" sz="2000" b="0" i="0" u="none" strike="noStrike" kern="0" cap="none" spc="0" normalizeH="0" baseline="0" noProof="0" dirty="0" smtClean="0">
              <a:ln>
                <a:noFill/>
              </a:ln>
              <a:solidFill>
                <a:srgbClr val="000000"/>
              </a:solidFill>
              <a:effectLst/>
              <a:uLnTx/>
              <a:uFillTx/>
              <a:latin typeface="Helvetica Neue"/>
              <a:ea typeface="Helvetica Neue"/>
              <a:cs typeface="Helvetica Neue"/>
              <a:sym typeface="Helvetica Neue"/>
            </a:endParaRPr>
          </a:p>
        </p:txBody>
      </p:sp>
      <p:graphicFrame>
        <p:nvGraphicFramePr>
          <p:cNvPr id="4" name="Table 3"/>
          <p:cNvGraphicFramePr>
            <a:graphicFrameLocks noGrp="1"/>
          </p:cNvGraphicFramePr>
          <p:nvPr/>
        </p:nvGraphicFramePr>
        <p:xfrm>
          <a:off x="382688" y="1383999"/>
          <a:ext cx="23474609" cy="11428672"/>
        </p:xfrm>
        <a:graphic>
          <a:graphicData uri="http://schemas.openxmlformats.org/drawingml/2006/table">
            <a:tbl>
              <a:tblPr/>
              <a:tblGrid>
                <a:gridCol w="4875828"/>
                <a:gridCol w="3418040"/>
                <a:gridCol w="1067172"/>
                <a:gridCol w="1152128"/>
                <a:gridCol w="12961441"/>
              </a:tblGrid>
              <a:tr h="811587">
                <a:tc>
                  <a:txBody>
                    <a:bodyPr/>
                    <a:lstStyle/>
                    <a:p>
                      <a:pPr algn="l" fontAlgn="t"/>
                      <a:r>
                        <a:rPr lang="en-US" sz="2800" b="0" i="0" u="none" strike="noStrike" dirty="0">
                          <a:solidFill>
                            <a:srgbClr val="000000"/>
                          </a:solidFill>
                          <a:latin typeface="Arial"/>
                        </a:rPr>
                        <a:t>Field</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r" fontAlgn="t"/>
                      <a:r>
                        <a:rPr lang="en-US" sz="2800" b="0" i="0" u="none" strike="noStrike">
                          <a:solidFill>
                            <a:srgbClr val="000000"/>
                          </a:solidFill>
                          <a:latin typeface="Arial"/>
                        </a:rPr>
                        <a:t>Bits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t"/>
                      <a:r>
                        <a:rPr lang="en-GB" sz="2800" b="0" i="0" u="none" strike="noStrike">
                          <a:solidFill>
                            <a:srgbClr val="000000"/>
                          </a:solidFill>
                          <a:latin typeface="Arial"/>
                        </a:rPr>
                        <a:t>Conf?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t"/>
                      <a:r>
                        <a:rPr lang="en-GB" sz="2800" b="0" i="0" u="none" strike="noStrike">
                          <a:solidFill>
                            <a:srgbClr val="000000"/>
                          </a:solidFill>
                          <a:latin typeface="Arial"/>
                        </a:rPr>
                        <a:t>Fallb?</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l" fontAlgn="t"/>
                      <a:r>
                        <a:rPr lang="en-GB" sz="2800" b="0" i="0" u="none" strike="noStrike">
                          <a:solidFill>
                            <a:srgbClr val="000000"/>
                          </a:solidFill>
                          <a:latin typeface="Arial"/>
                        </a:rPr>
                        <a:t>Description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352942">
                <a:tc rowSpan="2">
                  <a:txBody>
                    <a:bodyPr/>
                    <a:lstStyle/>
                    <a:p>
                      <a:pPr algn="l" fontAlgn="t"/>
                      <a:r>
                        <a:rPr lang="en-US" sz="2400" b="0" i="0" u="none" strike="noStrike">
                          <a:solidFill>
                            <a:srgbClr val="000000"/>
                          </a:solidFill>
                          <a:latin typeface="Arial"/>
                        </a:rPr>
                        <a:t>Header</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l" fontAlgn="t"/>
                      <a:r>
                        <a:rPr lang="en-US" sz="2400" b="0" i="0" u="none" strike="noStrike">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US" sz="28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t"/>
                      <a:r>
                        <a:rPr lang="en-GB"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a:solidFill>
                            <a:srgbClr val="000000"/>
                          </a:solidFill>
                          <a:latin typeface="Arial"/>
                        </a:rPr>
                        <a:t>At least to distinguish UL and DL with the same DCI size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400" b="0" i="0" u="none" strike="noStrike">
                          <a:solidFill>
                            <a:srgbClr val="000000"/>
                          </a:solidFill>
                          <a:latin typeface="Arial"/>
                        </a:rPr>
                        <a:t>FFS if more bits are needed</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1040909">
                <a:tc rowSpan="4">
                  <a:txBody>
                    <a:bodyPr/>
                    <a:lstStyle/>
                    <a:p>
                      <a:pPr algn="l" fontAlgn="t"/>
                      <a:r>
                        <a:rPr lang="en-US" sz="2400" b="0" i="0" u="none" strike="noStrike" dirty="0">
                          <a:solidFill>
                            <a:srgbClr val="000000"/>
                          </a:solidFill>
                          <a:latin typeface="Arial"/>
                        </a:rPr>
                        <a:t>Frequency-domain PUSCH resources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l" fontAlgn="t"/>
                      <a:r>
                        <a:rPr lang="en-US" sz="28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fontAlgn="t"/>
                      <a:r>
                        <a:rPr lang="en-US" sz="2400" b="0" i="0" u="none" strike="noStrike" dirty="0">
                          <a:solidFill>
                            <a:srgbClr val="00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fontAlgn="t"/>
                      <a:r>
                        <a:rPr lang="en-GB"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dirty="0">
                          <a:solidFill>
                            <a:srgbClr val="000000"/>
                          </a:solidFill>
                          <a:latin typeface="Arial"/>
                        </a:rPr>
                        <a:t>VRBs, indicated using type 0 or type 1 resource allocation including the header bit to indicate resource allocation type in case of dynamic type0/1 selection for non-fallback</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GB" sz="2400" b="0" i="0" u="none" strike="noStrike" dirty="0">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400" b="0" i="0" u="none" strike="noStrike">
                          <a:solidFill>
                            <a:srgbClr val="000000"/>
                          </a:solidFill>
                          <a:latin typeface="Arial"/>
                        </a:rPr>
                        <a:t>Fallback DCI only supports resource allocation type 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400" b="1" i="0" u="none" strike="noStrike" dirty="0">
                          <a:solidFill>
                            <a:srgbClr val="FF0000"/>
                          </a:solidFill>
                          <a:latin typeface="Arial"/>
                        </a:rPr>
                        <a:t>FFS the </a:t>
                      </a:r>
                      <a:r>
                        <a:rPr lang="en-US" sz="2400" b="1" i="0" u="none" strike="noStrike" dirty="0" err="1">
                          <a:solidFill>
                            <a:srgbClr val="FF0000"/>
                          </a:solidFill>
                          <a:latin typeface="Arial"/>
                        </a:rPr>
                        <a:t>bitwidth</a:t>
                      </a:r>
                      <a:r>
                        <a:rPr lang="en-US" sz="2400" b="1" i="0" u="none" strike="noStrike" dirty="0">
                          <a:solidFill>
                            <a:srgbClr val="FF0000"/>
                          </a:solidFill>
                          <a:latin typeface="Arial"/>
                        </a:rPr>
                        <a:t> is further dependent on BWP size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96925">
                <a:tc rowSpan="3">
                  <a:txBody>
                    <a:bodyPr/>
                    <a:lstStyle/>
                    <a:p>
                      <a:pPr algn="l" fontAlgn="t"/>
                      <a:r>
                        <a:rPr lang="en-US" sz="2400" b="0" i="0" u="none" strike="noStrike">
                          <a:solidFill>
                            <a:srgbClr val="000000"/>
                          </a:solidFill>
                          <a:latin typeface="Arial"/>
                        </a:rPr>
                        <a:t>Time-domain PUSCH resources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l" fontAlgn="t"/>
                      <a:r>
                        <a:rPr lang="en-US" sz="2400" b="0" i="0" u="none" strike="noStrike">
                          <a:solidFill>
                            <a:srgbClr val="000000"/>
                          </a:solidFill>
                          <a:latin typeface="Arial"/>
                        </a:rPr>
                        <a:t>Up to 4</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US" sz="2400" b="0" i="0" u="none" strike="noStrike">
                          <a:solidFill>
                            <a:srgbClr val="00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GB"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a:solidFill>
                            <a:srgbClr val="000000"/>
                          </a:solidFill>
                          <a:latin typeface="Arial"/>
                        </a:rPr>
                        <a:t>Index into an RRC-configured table providing the set of OFDM symbols used for PUSCH transmission, the start slot, and the PUSCH mapping type</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GB" sz="24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400" b="0" i="0" u="none" strike="noStrike">
                          <a:solidFill>
                            <a:srgbClr val="000000"/>
                          </a:solidFill>
                          <a:latin typeface="Arial"/>
                        </a:rPr>
                        <a:t>Note: not fully configurable entries for fallback DCI</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96925">
                <a:tc rowSpan="3">
                  <a:txBody>
                    <a:bodyPr/>
                    <a:lstStyle/>
                    <a:p>
                      <a:pPr algn="l" fontAlgn="t"/>
                      <a:r>
                        <a:rPr lang="en-US" sz="2400" b="0" i="0" u="none" strike="noStrike">
                          <a:solidFill>
                            <a:srgbClr val="000000"/>
                          </a:solidFill>
                          <a:latin typeface="Arial"/>
                        </a:rPr>
                        <a:t>VRB-to-PRB mapping</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r" fontAlgn="t"/>
                      <a:r>
                        <a:rPr lang="en-US" sz="2400" b="0" i="0" u="none" strike="noStrike">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US" sz="2400" b="0" i="0" u="none" strike="noStrike">
                          <a:solidFill>
                            <a:srgbClr val="00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GB" sz="2400" b="0" i="0" u="none" strike="noStrike" dirty="0">
                          <a:solidFill>
                            <a:srgbClr val="FF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dirty="0">
                          <a:solidFill>
                            <a:srgbClr val="000000"/>
                          </a:solidFill>
                          <a:latin typeface="Arial"/>
                        </a:rPr>
                        <a:t>Flag to control VRB-to-PRB mapping (block interleaved or non-block interleaved). Only present/relevant for resource allocation type 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GB" sz="24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400" b="0" i="0" u="none" strike="noStrike">
                          <a:solidFill>
                            <a:srgbClr val="000000"/>
                          </a:solidFill>
                          <a:latin typeface="Arial"/>
                        </a:rPr>
                        <a:t>FFS if present in fallback and how to handle the relation to the FH flag</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696925">
                <a:tc rowSpan="3">
                  <a:txBody>
                    <a:bodyPr/>
                    <a:lstStyle/>
                    <a:p>
                      <a:pPr algn="l" fontAlgn="t"/>
                      <a:r>
                        <a:rPr lang="en-US" sz="2400" b="0" i="0" u="none" strike="noStrike">
                          <a:solidFill>
                            <a:srgbClr val="000000"/>
                          </a:solidFill>
                          <a:latin typeface="Arial"/>
                        </a:rPr>
                        <a:t>FH flag</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r" fontAlgn="t"/>
                      <a:r>
                        <a:rPr lang="en-US" sz="2400" b="0" i="0" u="none" strike="noStrike">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US" sz="2400" b="0" i="0" u="none" strike="noStrike">
                          <a:solidFill>
                            <a:srgbClr val="000000"/>
                          </a:solidFill>
                          <a:latin typeface="Arial"/>
                        </a:rPr>
                        <a:t>[C]</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fontAlgn="t"/>
                      <a:r>
                        <a:rPr lang="en-GB"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a:solidFill>
                            <a:srgbClr val="000000"/>
                          </a:solidFill>
                          <a:latin typeface="Arial"/>
                        </a:rPr>
                        <a:t>To control uplink frequency hopping. Some resource allocation filed bits are interpreted differently in case of hopping.</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352942">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GB" sz="2400" b="0" i="0" u="none" strike="noStrike">
                          <a:solidFill>
                            <a:srgbClr val="000000"/>
                          </a:solidFill>
                          <a:latin typeface="Arial"/>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r>
              <a:tr h="696925">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t"/>
                      <a:r>
                        <a:rPr lang="en-US" sz="2400" b="0" i="0" u="none" strike="noStrike">
                          <a:solidFill>
                            <a:srgbClr val="000000"/>
                          </a:solidFill>
                          <a:latin typeface="Arial"/>
                        </a:rPr>
                        <a:t>Open issue: are interleaved VRB-to-PRB mapping and frequency hopping independently controlled or can the two fields be merged?</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66184">
                <a:tc>
                  <a:txBody>
                    <a:bodyPr/>
                    <a:lstStyle/>
                    <a:p>
                      <a:pPr algn="l" fontAlgn="t"/>
                      <a:r>
                        <a:rPr lang="en-US" sz="2400" b="0" i="0" u="none" strike="noStrike">
                          <a:solidFill>
                            <a:srgbClr val="000000"/>
                          </a:solidFill>
                          <a:latin typeface="Arial"/>
                        </a:rPr>
                        <a:t>Modulation and coding scheme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400" b="0" i="0" u="none" strike="noStrike">
                          <a:solidFill>
                            <a:srgbClr val="000000"/>
                          </a:solidFill>
                          <a:latin typeface="Arial"/>
                        </a:rPr>
                        <a:t>5</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a:solidFill>
                            <a:srgbClr val="000000"/>
                          </a:solidFill>
                          <a:latin typeface="Arial"/>
                        </a:rPr>
                        <a:t>MCS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10272">
                <a:tc>
                  <a:txBody>
                    <a:bodyPr/>
                    <a:lstStyle/>
                    <a:p>
                      <a:pPr algn="l" fontAlgn="t"/>
                      <a:r>
                        <a:rPr lang="en-US" sz="2400" b="0" i="0" u="none" strike="noStrike">
                          <a:solidFill>
                            <a:srgbClr val="000000"/>
                          </a:solidFill>
                          <a:latin typeface="Arial"/>
                        </a:rPr>
                        <a:t>New data indicator</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400" b="0" i="0" u="none" strike="noStrike">
                          <a:solidFill>
                            <a:srgbClr val="000000"/>
                          </a:solidFill>
                          <a:latin typeface="Arial"/>
                        </a:rPr>
                        <a:t>1</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184">
                <a:tc>
                  <a:txBody>
                    <a:bodyPr/>
                    <a:lstStyle/>
                    <a:p>
                      <a:pPr algn="l" fontAlgn="t"/>
                      <a:r>
                        <a:rPr lang="en-US" sz="2400" b="0" i="0" u="none" strike="noStrike">
                          <a:solidFill>
                            <a:srgbClr val="000000"/>
                          </a:solidFill>
                          <a:latin typeface="Arial"/>
                        </a:rPr>
                        <a:t>Redundancy version</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400" b="0" i="0" u="none" strike="noStrike">
                          <a:solidFill>
                            <a:srgbClr val="000000"/>
                          </a:solidFill>
                          <a:latin typeface="Arial"/>
                        </a:rPr>
                        <a:t>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184">
                <a:tc>
                  <a:txBody>
                    <a:bodyPr/>
                    <a:lstStyle/>
                    <a:p>
                      <a:pPr algn="l" fontAlgn="t"/>
                      <a:r>
                        <a:rPr lang="en-US" sz="2400" b="0" i="0" u="none" strike="noStrike">
                          <a:solidFill>
                            <a:srgbClr val="000000"/>
                          </a:solidFill>
                          <a:latin typeface="Arial"/>
                        </a:rPr>
                        <a:t>HARQ process number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a:solidFill>
                            <a:srgbClr val="000000"/>
                          </a:solidFill>
                          <a:latin typeface="Arial"/>
                        </a:rPr>
                        <a:t>3 or 4</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GB"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400" b="0" i="0" u="none" strike="noStrike">
                          <a:solidFill>
                            <a:srgbClr val="000000"/>
                          </a:solidFill>
                          <a:latin typeface="Arial"/>
                        </a:rPr>
                        <a:t>HARQ process number, 3 or 4 bits</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6184">
                <a:tc>
                  <a:txBody>
                    <a:bodyPr/>
                    <a:lstStyle/>
                    <a:p>
                      <a:pPr algn="l" fontAlgn="t"/>
                      <a:r>
                        <a:rPr lang="en-US" sz="2400" b="0" i="0" u="none" strike="noStrike" dirty="0">
                          <a:solidFill>
                            <a:srgbClr val="000000"/>
                          </a:solidFill>
                          <a:latin typeface="Arial"/>
                        </a:rPr>
                        <a:t>TPC command for PUSCH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t"/>
                      <a:r>
                        <a:rPr lang="en-US" sz="2400" b="0" i="0" u="none" strike="noStrike" dirty="0">
                          <a:solidFill>
                            <a:srgbClr val="000000"/>
                          </a:solidFill>
                          <a:latin typeface="Arial"/>
                        </a:rPr>
                        <a:t>2</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8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t"/>
                      <a:r>
                        <a:rPr lang="en-US" sz="2400" b="0" i="0" u="none" strike="noStrike" dirty="0">
                          <a:solidFill>
                            <a:srgbClr val="000000"/>
                          </a:solidFill>
                          <a:latin typeface="Arial"/>
                        </a:rPr>
                        <a:t>F</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t"/>
                      <a:r>
                        <a:rPr lang="en-US" sz="2800" b="0" i="0" u="none" strike="noStrike" dirty="0">
                          <a:solidFill>
                            <a:srgbClr val="000000"/>
                          </a:solidFill>
                          <a:latin typeface="Times New Roman"/>
                        </a:rPr>
                        <a:t> </a:t>
                      </a:r>
                    </a:p>
                  </a:txBody>
                  <a:tcPr marL="9525" marR="9525" marT="9525"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24934">
                <a:tc>
                  <a:txBody>
                    <a:bodyPr/>
                    <a:lstStyle/>
                    <a:p>
                      <a:pPr algn="l" fontAlgn="b"/>
                      <a:r>
                        <a:rPr lang="en-US" sz="3600" b="0" i="0" u="none" strike="noStrike" dirty="0">
                          <a:solidFill>
                            <a:srgbClr val="000000"/>
                          </a:solidFill>
                          <a:latin typeface="Calibri"/>
                        </a:rPr>
                        <a:t>Sum</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b"/>
                      <a:r>
                        <a:rPr lang="en-US" sz="3600" b="0" i="0" u="none" strike="noStrike" dirty="0" smtClean="0">
                          <a:solidFill>
                            <a:srgbClr val="000000"/>
                          </a:solidFill>
                          <a:latin typeface="Calibri"/>
                        </a:rPr>
                        <a:t>Up to 20</a:t>
                      </a:r>
                      <a:r>
                        <a:rPr lang="en-US" sz="3600" b="0" i="0" u="none" strike="noStrike" baseline="0" dirty="0" smtClean="0">
                          <a:solidFill>
                            <a:srgbClr val="000000"/>
                          </a:solidFill>
                          <a:latin typeface="Calibri"/>
                        </a:rPr>
                        <a:t> or 21</a:t>
                      </a:r>
                      <a:endParaRPr lang="en-US" sz="36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36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3600" b="0" i="0" u="none" strike="noStrike" dirty="0">
                        <a:solidFill>
                          <a:srgbClr val="000000"/>
                        </a:solidFill>
                        <a:latin typeface="Calibri"/>
                      </a:endParaRPr>
                    </a:p>
                  </a:txBody>
                  <a:tcPr marL="9525" marR="9525" marT="9525" marB="0" anchor="b">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3600" b="0" i="0" u="none" strike="noStrike" dirty="0" smtClean="0">
                          <a:solidFill>
                            <a:srgbClr val="FF0000"/>
                          </a:solidFill>
                          <a:latin typeface="Calibri"/>
                        </a:rPr>
                        <a:t>If final decision</a:t>
                      </a:r>
                      <a:r>
                        <a:rPr lang="en-US" sz="3600" b="0" i="0" u="none" strike="noStrike" baseline="0" dirty="0" smtClean="0">
                          <a:solidFill>
                            <a:srgbClr val="FF0000"/>
                          </a:solidFill>
                          <a:latin typeface="Calibri"/>
                        </a:rPr>
                        <a:t> is no </a:t>
                      </a:r>
                      <a:r>
                        <a:rPr lang="en-US" sz="3600" b="0" i="0" u="none" strike="noStrike" dirty="0" smtClean="0">
                          <a:solidFill>
                            <a:srgbClr val="FF0000"/>
                          </a:solidFill>
                          <a:latin typeface="Calibri"/>
                        </a:rPr>
                        <a:t>VRB-to-PRB mapping </a:t>
                      </a:r>
                      <a:r>
                        <a:rPr lang="en-US" sz="3600" b="0" i="0" u="none" strike="noStrike" baseline="0" dirty="0" smtClean="0">
                          <a:solidFill>
                            <a:srgbClr val="FF0000"/>
                          </a:solidFill>
                          <a:latin typeface="Calibri"/>
                        </a:rPr>
                        <a:t>in fallback, minus one bit </a:t>
                      </a:r>
                      <a:endParaRPr lang="en-US" sz="3600" b="0" i="0" u="none" strike="noStrike" dirty="0">
                        <a:solidFill>
                          <a:srgbClr val="FF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165</TotalTime>
  <Words>776</Words>
  <Application>Microsoft Office PowerPoint</Application>
  <PresentationFormat>自定义</PresentationFormat>
  <Paragraphs>165</Paragraphs>
  <Slides>6</Slides>
  <Notes>6</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White</vt:lpstr>
      <vt:lpstr>幻灯片 1</vt:lpstr>
      <vt:lpstr>Background for Fallback DCI</vt:lpstr>
      <vt:lpstr>Background for size of Fallback DCI</vt:lpstr>
      <vt:lpstr>Proposal for Fallback DCI</vt:lpstr>
      <vt:lpstr>Appendix: DL Fallback DCI</vt:lpstr>
      <vt:lpstr>Appendix: UL Fallback DCI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第五代无线接入 技术场景与需求研究</dc:title>
  <dc:creator>ONECM</dc:creator>
  <cp:lastModifiedBy>ONECM</cp:lastModifiedBy>
  <cp:revision>26</cp:revision>
  <dcterms:modified xsi:type="dcterms:W3CDTF">2017-12-01T18:30:44Z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1512087492</vt:lpwstr>
  </property>
</Properties>
</file>