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6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5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Bit Field Order for NR PBCH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R1-1719136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3187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CZ, 9th – 13th, October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7.4.3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FC0F2-5EF4-4A91-A60E-70824F9FD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1FA5F-05A6-4295-88CA-3A66E0F29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/>
              <a:t>Agreement (RAN1#89):</a:t>
            </a:r>
            <a:endParaRPr lang="en-US" dirty="0"/>
          </a:p>
          <a:p>
            <a:pPr lvl="1"/>
            <a:r>
              <a:rPr lang="en-US" dirty="0"/>
              <a:t>Polar coding is adopted for NR-PBCH</a:t>
            </a:r>
          </a:p>
          <a:p>
            <a:pPr lvl="2"/>
            <a:r>
              <a:rPr lang="en-US" dirty="0"/>
              <a:t>Using same polar code construction as for the control channel</a:t>
            </a:r>
          </a:p>
          <a:p>
            <a:pPr lvl="2"/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 = 512</a:t>
            </a:r>
          </a:p>
          <a:p>
            <a:pPr lvl="1"/>
            <a:r>
              <a:rPr lang="en-US" dirty="0"/>
              <a:t>Working assumption that the data, including time index if carried by NR-PBCH excluding DMRS, is transmitted explicitly	</a:t>
            </a:r>
          </a:p>
          <a:p>
            <a:pPr lvl="1"/>
            <a:r>
              <a:rPr lang="en-US" dirty="0"/>
              <a:t>Can be revisited if significant benefit is shown from partial implicit transmission of time index if allowed by the polar code design</a:t>
            </a:r>
          </a:p>
          <a:p>
            <a:r>
              <a:rPr lang="en-US" b="1" u="sng" dirty="0"/>
              <a:t>Agreements (RAN1#89):</a:t>
            </a:r>
            <a:endParaRPr lang="en-US" dirty="0"/>
          </a:p>
          <a:p>
            <a:pPr lvl="1"/>
            <a:r>
              <a:rPr lang="en-US" dirty="0"/>
              <a:t>Following contents are carried in NR-MIB</a:t>
            </a:r>
          </a:p>
          <a:p>
            <a:pPr lvl="2"/>
            <a:r>
              <a:rPr lang="en-US" dirty="0"/>
              <a:t>….</a:t>
            </a:r>
          </a:p>
          <a:p>
            <a:pPr lvl="2"/>
            <a:r>
              <a:rPr lang="en-US" dirty="0"/>
              <a:t>CRC size for NR-MIB is [16 + y] bits</a:t>
            </a:r>
          </a:p>
        </p:txBody>
      </p:sp>
    </p:spTree>
    <p:extLst>
      <p:ext uri="{BB962C8B-B14F-4D97-AF65-F5344CB8AC3E}">
        <p14:creationId xmlns:p14="http://schemas.microsoft.com/office/powerpoint/2010/main" val="155435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C725E-E1BC-486B-9296-02453FE59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C3DAA-ACB1-416A-9BF2-F61CF731D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73563"/>
          </a:xfrm>
        </p:spPr>
        <p:txBody>
          <a:bodyPr>
            <a:normAutofit fontScale="62500" lnSpcReduction="20000"/>
          </a:bodyPr>
          <a:lstStyle/>
          <a:p>
            <a:r>
              <a:rPr lang="en-GB" b="1" u="sng" dirty="0"/>
              <a:t>Agreements (RAN1#90):</a:t>
            </a:r>
            <a:endParaRPr lang="en-US" sz="4000" dirty="0"/>
          </a:p>
          <a:p>
            <a:pPr lvl="1"/>
            <a:r>
              <a:rPr lang="en-US" dirty="0"/>
              <a:t>NR strive to support same payload size between below-6 and above-6 GHz</a:t>
            </a:r>
            <a:endParaRPr lang="en-US" sz="3600" dirty="0"/>
          </a:p>
          <a:p>
            <a:pPr lvl="1"/>
            <a:r>
              <a:rPr lang="en-US" dirty="0"/>
              <a:t>SS block time index:</a:t>
            </a:r>
            <a:endParaRPr lang="en-US" sz="3600" dirty="0"/>
          </a:p>
          <a:p>
            <a:pPr lvl="2"/>
            <a:r>
              <a:rPr lang="en-US" dirty="0"/>
              <a:t>3 bits (b5, …, b3) for SS block time index in NR-PBCH payload only in case of above 6 GHz</a:t>
            </a:r>
            <a:endParaRPr lang="en-US" sz="3200" dirty="0"/>
          </a:p>
          <a:p>
            <a:pPr lvl="2"/>
            <a:r>
              <a:rPr lang="en-US" dirty="0"/>
              <a:t>b5, …, b3 for SS block time index are not carried in NR-PBCH payload in case of below 6 GHz</a:t>
            </a:r>
            <a:endParaRPr lang="en-US" sz="3200" dirty="0"/>
          </a:p>
          <a:p>
            <a:pPr lvl="3"/>
            <a:r>
              <a:rPr lang="en-US" dirty="0"/>
              <a:t>3 bits in NR-PBCH payload in below 6 GHz case may be used for other purpose(s)</a:t>
            </a:r>
          </a:p>
          <a:p>
            <a:r>
              <a:rPr lang="en-GB" b="1" u="sng" dirty="0"/>
              <a:t>Agreements (RAN1 NR AH#3):</a:t>
            </a:r>
          </a:p>
          <a:p>
            <a:pPr lvl="1"/>
            <a:r>
              <a:rPr lang="en-GB" dirty="0"/>
              <a:t>The 1</a:t>
            </a:r>
            <a:r>
              <a:rPr lang="en-GB" baseline="30000" dirty="0"/>
              <a:t>st</a:t>
            </a:r>
            <a:r>
              <a:rPr lang="en-GB" dirty="0"/>
              <a:t> PBCH scrambling is a Gold sequence initialized by cell ID. The 2</a:t>
            </a:r>
            <a:r>
              <a:rPr lang="en-GB" baseline="30000" dirty="0"/>
              <a:t>nd</a:t>
            </a:r>
            <a:r>
              <a:rPr lang="en-GB" dirty="0"/>
              <a:t> and 3</a:t>
            </a:r>
            <a:r>
              <a:rPr lang="en-GB" baseline="30000" dirty="0"/>
              <a:t>rd</a:t>
            </a:r>
            <a:r>
              <a:rPr lang="en-GB" dirty="0"/>
              <a:t> LSBs of SFN are used for determining a sequential non-overlapping portion of the sequence.</a:t>
            </a:r>
            <a:endParaRPr lang="en-US" sz="3600" dirty="0"/>
          </a:p>
          <a:p>
            <a:pPr lvl="2"/>
            <a:r>
              <a:rPr lang="en-GB" dirty="0"/>
              <a:t>Generate a Gold sequence of length 4M where M is the number of bits to be scrambled</a:t>
            </a:r>
            <a:endParaRPr lang="en-US" sz="3200" dirty="0"/>
          </a:p>
          <a:p>
            <a:pPr lvl="2"/>
            <a:r>
              <a:rPr lang="en-GB" dirty="0"/>
              <a:t>Partition the generated sequence into 4 non-overlapping portions</a:t>
            </a:r>
            <a:endParaRPr lang="en-US" sz="3200" dirty="0"/>
          </a:p>
          <a:p>
            <a:pPr lvl="2"/>
            <a:r>
              <a:rPr lang="en-GB" dirty="0"/>
              <a:t>The 2</a:t>
            </a:r>
            <a:r>
              <a:rPr lang="en-GB" baseline="30000" dirty="0"/>
              <a:t>nd</a:t>
            </a:r>
            <a:r>
              <a:rPr lang="en-GB" dirty="0"/>
              <a:t> and 3</a:t>
            </a:r>
            <a:r>
              <a:rPr lang="en-GB" baseline="30000" dirty="0"/>
              <a:t>rd</a:t>
            </a:r>
            <a:r>
              <a:rPr lang="en-GB" dirty="0"/>
              <a:t> LSBs uniquely identify indices of each of the non-overlapping portion of the sequence</a:t>
            </a:r>
            <a:endParaRPr lang="en-US" sz="3200" dirty="0"/>
          </a:p>
          <a:p>
            <a:pPr lvl="1"/>
            <a:endParaRPr lang="en-US" b="1" u="sng" dirty="0"/>
          </a:p>
          <a:p>
            <a:pPr marL="0" indent="0">
              <a:buNone/>
            </a:pPr>
            <a:endParaRPr lang="en-US" sz="4000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453F9F-D14B-4156-A855-0CC602084F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41" y="4876800"/>
            <a:ext cx="3505317" cy="1736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04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493D7-C0BD-40F7-810B-CF8A09A96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69DBD-FFB3-40D3-A4A4-DCAC9076A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Agreements (RAN1#90bis):</a:t>
            </a:r>
            <a:endParaRPr lang="en-US" dirty="0"/>
          </a:p>
          <a:p>
            <a:pPr lvl="1"/>
            <a:r>
              <a:rPr lang="en-GB" dirty="0"/>
              <a:t>(working assumption) NR-PBCH has a payload size of 56 bits (including CRC)</a:t>
            </a:r>
            <a:endParaRPr lang="en-US" dirty="0"/>
          </a:p>
          <a:p>
            <a:pPr lvl="1"/>
            <a:r>
              <a:rPr lang="en-GB" dirty="0"/>
              <a:t>10-bit SFN is carried by NR-PBCH</a:t>
            </a:r>
            <a:endParaRPr lang="en-US" dirty="0"/>
          </a:p>
          <a:p>
            <a:pPr lvl="1"/>
            <a:r>
              <a:rPr lang="en-GB" dirty="0"/>
              <a:t>(working assumption) 4-bit PRB grid offset is carried by NR-PBCH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966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6D1A-C898-4A09-B840-77502B305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0F8AB-CC07-454D-9DDD-C17B58675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or more PBCH fields are placed to the front to improve PBCH decoder performance</a:t>
            </a:r>
          </a:p>
          <a:p>
            <a:pPr lvl="1"/>
            <a:r>
              <a:rPr lang="en-US" dirty="0"/>
              <a:t>The one or more PBCH fields have known bit values in certain scenarios</a:t>
            </a:r>
          </a:p>
          <a:p>
            <a:pPr lvl="1"/>
            <a:r>
              <a:rPr lang="en-US" dirty="0"/>
              <a:t>The field(s) are selected from:</a:t>
            </a:r>
          </a:p>
          <a:p>
            <a:pPr lvl="2"/>
            <a:r>
              <a:rPr lang="en-US" dirty="0"/>
              <a:t>SS block time index;</a:t>
            </a:r>
          </a:p>
          <a:p>
            <a:pPr lvl="2"/>
            <a:r>
              <a:rPr lang="en-US" dirty="0"/>
              <a:t>Reserved bits;</a:t>
            </a:r>
          </a:p>
          <a:p>
            <a:pPr lvl="2"/>
            <a:r>
              <a:rPr lang="en-US" dirty="0"/>
              <a:t>SFN bits</a:t>
            </a:r>
          </a:p>
        </p:txBody>
      </p:sp>
    </p:spTree>
    <p:extLst>
      <p:ext uri="{BB962C8B-B14F-4D97-AF65-F5344CB8AC3E}">
        <p14:creationId xmlns:p14="http://schemas.microsoft.com/office/powerpoint/2010/main" val="3193209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337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Bit Field Order for NR PBCH</vt:lpstr>
      <vt:lpstr>Background (1)</vt:lpstr>
      <vt:lpstr>Background (2)</vt:lpstr>
      <vt:lpstr>Background (3)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MTC</dc:title>
  <dc:creator>Yufei Blankenship</dc:creator>
  <cp:lastModifiedBy>Yufei Blankenship</cp:lastModifiedBy>
  <cp:revision>92</cp:revision>
  <dcterms:created xsi:type="dcterms:W3CDTF">2006-08-16T00:00:00Z</dcterms:created>
  <dcterms:modified xsi:type="dcterms:W3CDTF">2017-10-12T17:34:38Z</dcterms:modified>
</cp:coreProperties>
</file>