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00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87" d="100"/>
          <a:sy n="87" d="100"/>
        </p:scale>
        <p:origin x="-73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rate-matching behavior for Rel-15 V2X UE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 LG Electronics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#90					</a:t>
            </a:r>
            <a:r>
              <a:rPr lang="en-US" altLang="ko-KR" sz="1800" b="1" dirty="0" smtClean="0"/>
              <a:t>R1-17</a:t>
            </a:r>
            <a:r>
              <a:rPr lang="en-US" altLang="ko-KR" sz="1800" b="1" dirty="0" smtClean="0"/>
              <a:t>15087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Prague, Czech Republic, August 21-25,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5.2.3.2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lvl="0"/>
            <a:r>
              <a:rPr lang="en-US" altLang="zh-CN" dirty="0" smtClean="0"/>
              <a:t>PSSCH rate-matching is supported</a:t>
            </a:r>
          </a:p>
          <a:p>
            <a:pPr lvl="1"/>
            <a:r>
              <a:rPr lang="en-US" altLang="zh-CN" dirty="0" smtClean="0"/>
              <a:t>The REs in the last SC-FDMA symbol are not counted</a:t>
            </a:r>
          </a:p>
          <a:p>
            <a:pPr lvl="1"/>
            <a:r>
              <a:rPr lang="en-US" altLang="zh-CN" dirty="0" smtClean="0"/>
              <a:t>When UEs transmit messages that should be received by Rel-14 UEs, the Rel-14 puncturing mechanism is used</a:t>
            </a:r>
          </a:p>
          <a:p>
            <a:pPr lvl="1"/>
            <a:r>
              <a:rPr lang="en-US" altLang="zh-CN" dirty="0" smtClean="0"/>
              <a:t>FFS signaling methods of the rate-matching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i="1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全屏显示(4:3)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rate-matching behavior for Rel-15 V2X UE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2017-08-23T15:37:39Z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(3)FU3pm5r0KByAF+eIasgZgIugCY5R/0mBJ5ajCLx21s/abV+wv2WOCH+9fPm+C3D2OTvhPjqc
moQmtxv5nOB7/NzxpLg8f35CGVKFT/9Om5euFSemUL8lPXA+WGO2sLd0kzXdHuWBXjMBK//u
14kddiEYks8MDhoCPJtwi0sDepnLEugT4WsfZvlbMXZeJYpyWNcCQPeS/Se5rvGTlymLawBg
BLuRSrV0lLVpYyR8Z1</vt:lpwstr>
  </property>
  <property fmtid="{D5CDD505-2E9C-101B-9397-08002B2CF9AE}" pid="9" name="_2015_ms_pID_7253431">
    <vt:lpwstr>/+YR58+q90kQP3M0nqvffynI/ozZEPZWBsak3neJfjBOjgB4AZc62a
/Vr6mNHwribXE28EciHcj0pUCQ8dPqsJiDbr5h2YdHcS691MGbzFAD8LhUyW52oXgsTOvPt3
DQwwrTV8jsJhVHqQcY6/rFi80i8/bH0eqzHdipHWJB2TrrHogQC6/yRcfnsbztTFkKjLm04a
pd3pY55sUGOGTO4cu2++scA7tAzzRZhPB11c</vt:lpwstr>
  </property>
  <property fmtid="{D5CDD505-2E9C-101B-9397-08002B2CF9AE}" pid="10" name="_2015_ms_pID_7253432">
    <vt:lpwstr>tg==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1503499869</vt:lpwstr>
  </property>
</Properties>
</file>