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740" y="-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lang="en-US" altLang="ja-JP" dirty="0" smtClean="0"/>
              <a:t>potential solution for interference mitigation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DOCOMO, Ericsson, LG </a:t>
            </a:r>
            <a:r>
              <a:rPr lang="en-US" dirty="0" err="1"/>
              <a:t>Electronics,Nokia</a:t>
            </a:r>
            <a:r>
              <a:rPr lang="en-US" dirty="0"/>
              <a:t>, Nokia Shanghai  Bell</a:t>
            </a:r>
            <a:r>
              <a:rPr lang="en-US"/>
              <a:t>, </a:t>
            </a:r>
            <a:r>
              <a:rPr lang="en-US" smtClean="0"/>
              <a:t>Softbank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tabLst>
                <a:tab pos="8523288" algn="r"/>
              </a:tabLst>
            </a:pPr>
            <a:r>
              <a:rPr lang="en-GB" altLang="ja-JP" b="1" dirty="0"/>
              <a:t>3GPP TSG RAN WG1 Meeting #90</a:t>
            </a:r>
            <a:r>
              <a:rPr lang="en-GB" altLang="ja-JP" b="1"/>
              <a:t>	</a:t>
            </a:r>
            <a:r>
              <a:rPr lang="en-GB" altLang="ja-JP" b="1"/>
              <a:t>R1-1715066</a:t>
            </a:r>
            <a:endParaRPr lang="ja-JP" altLang="ja-JP" dirty="0"/>
          </a:p>
          <a:p>
            <a:r>
              <a:rPr lang="en-GB" altLang="ja-JP" b="1" dirty="0"/>
              <a:t>Prague, </a:t>
            </a:r>
            <a:r>
              <a:rPr lang="en-GB" altLang="ja-JP" b="1" dirty="0" err="1"/>
              <a:t>Czechia</a:t>
            </a:r>
            <a:r>
              <a:rPr lang="en-GB" altLang="ja-JP" b="1" dirty="0"/>
              <a:t>, 21th – 25th August 2017</a:t>
            </a:r>
            <a:endParaRPr lang="ja-JP" altLang="ja-JP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7366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ja-JP" b="1" dirty="0"/>
              <a:t>Agenda Item:	</a:t>
            </a:r>
            <a:r>
              <a:rPr lang="en-GB" altLang="ja-JP" b="1" dirty="0" smtClean="0"/>
              <a:t>5.2.8.1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Potential</a:t>
            </a:r>
            <a:r>
              <a:rPr kumimoji="1" lang="en-US" altLang="ja-JP" dirty="0"/>
              <a:t> solutions </a:t>
            </a:r>
            <a:br>
              <a:rPr kumimoji="1" lang="en-US" altLang="ja-JP" dirty="0"/>
            </a:br>
            <a:r>
              <a:rPr kumimoji="1" lang="en-US" altLang="ja-JP" dirty="0"/>
              <a:t>for interference mitigation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400600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/>
              <a:t>Following potential solutions for interference mitigation are further evaluated in RAN1#91</a:t>
            </a:r>
          </a:p>
          <a:p>
            <a:pPr lvl="1"/>
            <a:r>
              <a:rPr lang="en-US" altLang="ja-JP" dirty="0"/>
              <a:t>For Downlink,</a:t>
            </a:r>
          </a:p>
          <a:p>
            <a:pPr lvl="2"/>
            <a:r>
              <a:rPr lang="en-US" altLang="ja-JP" dirty="0"/>
              <a:t>Network coordination</a:t>
            </a:r>
          </a:p>
          <a:p>
            <a:pPr lvl="3"/>
            <a:r>
              <a:rPr lang="en-US" altLang="ja-JP" dirty="0" err="1"/>
              <a:t>CoMP</a:t>
            </a:r>
            <a:endParaRPr lang="en-US" altLang="ja-JP" dirty="0"/>
          </a:p>
          <a:p>
            <a:pPr lvl="3"/>
            <a:r>
              <a:rPr lang="en-US" altLang="ja-JP" dirty="0"/>
              <a:t>ICIC/</a:t>
            </a:r>
            <a:r>
              <a:rPr lang="en-US" altLang="ja-JP" dirty="0" err="1"/>
              <a:t>eICIC</a:t>
            </a:r>
            <a:r>
              <a:rPr lang="en-US" altLang="ja-JP" dirty="0"/>
              <a:t>/</a:t>
            </a:r>
            <a:r>
              <a:rPr lang="en-US" altLang="ja-JP" dirty="0" err="1"/>
              <a:t>FeICIC</a:t>
            </a:r>
            <a:endParaRPr lang="en-US" altLang="ja-JP" dirty="0"/>
          </a:p>
          <a:p>
            <a:pPr lvl="3"/>
            <a:r>
              <a:rPr lang="en-US" altLang="ja-JP" dirty="0"/>
              <a:t>Resource reservation</a:t>
            </a:r>
          </a:p>
          <a:p>
            <a:pPr lvl="2"/>
            <a:r>
              <a:rPr lang="en-US" altLang="ja-JP" dirty="0"/>
              <a:t>Other solutions are not precluded</a:t>
            </a:r>
          </a:p>
          <a:p>
            <a:pPr lvl="1"/>
            <a:r>
              <a:rPr lang="en-US" altLang="ja-JP" dirty="0"/>
              <a:t>For Uplink,</a:t>
            </a:r>
          </a:p>
          <a:p>
            <a:pPr lvl="2"/>
            <a:r>
              <a:rPr lang="en-US" altLang="ja-JP" dirty="0"/>
              <a:t>Power control</a:t>
            </a:r>
          </a:p>
          <a:p>
            <a:pPr lvl="2"/>
            <a:r>
              <a:rPr lang="en-US" altLang="ja-JP" dirty="0"/>
              <a:t>Transmission beamforming</a:t>
            </a:r>
          </a:p>
          <a:p>
            <a:pPr lvl="2"/>
            <a:r>
              <a:rPr lang="en-US" altLang="ja-JP" dirty="0"/>
              <a:t>Network coordination</a:t>
            </a:r>
          </a:p>
          <a:p>
            <a:pPr lvl="3"/>
            <a:r>
              <a:rPr lang="en-US" altLang="ja-JP" dirty="0" err="1"/>
              <a:t>CoMP</a:t>
            </a:r>
            <a:endParaRPr lang="en-US" altLang="ja-JP" dirty="0"/>
          </a:p>
          <a:p>
            <a:pPr lvl="3"/>
            <a:r>
              <a:rPr lang="en-US" altLang="ja-JP" dirty="0"/>
              <a:t>ICIC</a:t>
            </a:r>
          </a:p>
          <a:p>
            <a:pPr lvl="3"/>
            <a:r>
              <a:rPr lang="en-US" altLang="ja-JP" dirty="0"/>
              <a:t>Resource reservation</a:t>
            </a:r>
          </a:p>
          <a:p>
            <a:pPr lvl="2"/>
            <a:r>
              <a:rPr lang="en-US" altLang="ja-JP" dirty="0"/>
              <a:t>Other solutions are not precluded</a:t>
            </a:r>
          </a:p>
          <a:p>
            <a:r>
              <a:rPr lang="en-US" altLang="ja-JP" dirty="0"/>
              <a:t>Implementation based solutions are not precluded in the evaluation</a:t>
            </a:r>
          </a:p>
        </p:txBody>
      </p:sp>
    </p:spTree>
    <p:extLst>
      <p:ext uri="{BB962C8B-B14F-4D97-AF65-F5344CB8AC3E}">
        <p14:creationId xmlns:p14="http://schemas.microsoft.com/office/powerpoint/2010/main" val="3378067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1226</TotalTime>
  <Words>84</Words>
  <Application>Microsoft Office PowerPoint</Application>
  <PresentationFormat>画面に合わせる 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WF on potential solution for interference mitigation</vt:lpstr>
      <vt:lpstr>Potential solutions  for interference mitigation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Shinpei</cp:lastModifiedBy>
  <cp:revision>109</cp:revision>
  <dcterms:created xsi:type="dcterms:W3CDTF">2016-10-06T11:44:35Z</dcterms:created>
  <dcterms:modified xsi:type="dcterms:W3CDTF">2017-08-23T13:45:36Z</dcterms:modified>
</cp:coreProperties>
</file>