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357" autoAdjust="0"/>
  </p:normalViewPr>
  <p:slideViewPr>
    <p:cSldViewPr snapToGrid="0">
      <p:cViewPr varScale="1">
        <p:scale>
          <a:sx n="77" d="100"/>
          <a:sy n="77" d="100"/>
        </p:scale>
        <p:origin x="10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549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057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61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65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929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29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847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736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413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165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470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81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the use of SS-block for beam management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Qualcomm, Samsung, Ericsson, ZTE , vivo, NTT </a:t>
            </a:r>
            <a:r>
              <a:rPr lang="en-US" dirty="0" err="1"/>
              <a:t>Docomo</a:t>
            </a:r>
            <a:r>
              <a:rPr lang="en-US" dirty="0"/>
              <a:t>, Lenovo, Motorola Mobility, LGE, Sharp, MTK, AT&amp;T, </a:t>
            </a:r>
            <a:r>
              <a:rPr lang="en-US" dirty="0" err="1"/>
              <a:t>CEWiT</a:t>
            </a:r>
            <a:r>
              <a:rPr lang="en-US" dirty="0"/>
              <a:t>, IITM, Reliance </a:t>
            </a:r>
            <a:r>
              <a:rPr lang="en-US" dirty="0" err="1"/>
              <a:t>Jio</a:t>
            </a:r>
            <a:r>
              <a:rPr lang="en-US" dirty="0"/>
              <a:t>, IITH, BT Group, National Instruments, NEC Corp., Idaho National Labs, Vodafone, Verizon, KT, Intel, Interdigital, </a:t>
            </a:r>
            <a:r>
              <a:rPr lang="en-US" dirty="0" err="1"/>
              <a:t>Oppo</a:t>
            </a:r>
            <a:r>
              <a:rPr lang="en-US" dirty="0"/>
              <a:t>, [</a:t>
            </a:r>
            <a:r>
              <a:rPr lang="en-US" dirty="0" err="1"/>
              <a:t>Spreadtrum</a:t>
            </a:r>
            <a:r>
              <a:rPr lang="en-US" dirty="0"/>
              <a:t>], [Panasonic]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935737" y="468351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R1-1715040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8878" y="468351"/>
            <a:ext cx="22252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RAN1-90, Aug21-25th</a:t>
            </a:r>
          </a:p>
          <a:p>
            <a:r>
              <a:rPr lang="en-US" dirty="0"/>
              <a:t>Prague, </a:t>
            </a:r>
            <a:r>
              <a:rPr lang="en-US" dirty="0" err="1"/>
              <a:t>Czechia</a:t>
            </a:r>
            <a:endParaRPr lang="en-US" dirty="0"/>
          </a:p>
          <a:p>
            <a:r>
              <a:rPr lang="en-US" dirty="0"/>
              <a:t>6.1.2.2.4</a:t>
            </a:r>
          </a:p>
        </p:txBody>
      </p:sp>
    </p:spTree>
    <p:extLst>
      <p:ext uri="{BB962C8B-B14F-4D97-AF65-F5344CB8AC3E}">
        <p14:creationId xmlns:p14="http://schemas.microsoft.com/office/powerpoint/2010/main" val="3643738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2729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59366"/>
            <a:ext cx="10515600" cy="5117597"/>
          </a:xfrm>
        </p:spPr>
        <p:txBody>
          <a:bodyPr/>
          <a:lstStyle/>
          <a:p>
            <a:r>
              <a:rPr lang="en-GB" dirty="0"/>
              <a:t>Support L1-RSRP reporting of measurements on SS block for beam management procedures</a:t>
            </a:r>
          </a:p>
          <a:p>
            <a:endParaRPr lang="en-GB" dirty="0"/>
          </a:p>
          <a:p>
            <a:r>
              <a:rPr lang="en-GB" dirty="0"/>
              <a:t>The following configurations for L1-RSRP reporting for beam management are supported</a:t>
            </a:r>
          </a:p>
          <a:p>
            <a:pPr lvl="1"/>
            <a:r>
              <a:rPr lang="en-GB" dirty="0"/>
              <a:t>SS block only</a:t>
            </a:r>
          </a:p>
          <a:p>
            <a:pPr lvl="1"/>
            <a:r>
              <a:rPr lang="en-GB" dirty="0"/>
              <a:t>CSI-RS only</a:t>
            </a:r>
          </a:p>
          <a:p>
            <a:pPr lvl="1"/>
            <a:r>
              <a:rPr lang="en-GB" dirty="0"/>
              <a:t>SS block + CSI-RS</a:t>
            </a:r>
          </a:p>
          <a:p>
            <a:pPr lvl="2"/>
            <a:r>
              <a:rPr lang="en-US" dirty="0"/>
              <a:t>Joint L1-RSRP using QCL-</a:t>
            </a:r>
            <a:r>
              <a:rPr lang="en-US" dirty="0" err="1"/>
              <a:t>ed</a:t>
            </a:r>
            <a:r>
              <a:rPr lang="en-US" dirty="0"/>
              <a:t> SS-block + CSI-RS is optionally supported by UE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108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</TotalTime>
  <Words>130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on the use of SS-block for beam management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the use of SS-block for beam management</dc:title>
  <dc:creator>Sundar Subramanian</dc:creator>
  <cp:lastModifiedBy>Sundar Subramanian</cp:lastModifiedBy>
  <cp:revision>26</cp:revision>
  <dcterms:created xsi:type="dcterms:W3CDTF">2017-08-21T14:45:03Z</dcterms:created>
  <dcterms:modified xsi:type="dcterms:W3CDTF">2017-08-23T10:34:04Z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